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67" r:id="rId4"/>
    <p:sldId id="268" r:id="rId5"/>
    <p:sldId id="269" r:id="rId6"/>
    <p:sldId id="270" r:id="rId7"/>
    <p:sldId id="258" r:id="rId8"/>
    <p:sldId id="259" r:id="rId9"/>
    <p:sldId id="260" r:id="rId10"/>
    <p:sldId id="261" r:id="rId11"/>
    <p:sldId id="262" r:id="rId12"/>
    <p:sldId id="263" r:id="rId13"/>
    <p:sldId id="264"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THAPALLI SANDEEP" userId="de168fb9cf3340b8" providerId="LiveId" clId="{A4857AE9-0019-4651-9C8A-43B0063B2998}"/>
    <pc:docChg chg="undo custSel addSld delSld modSld">
      <pc:chgData name="KOTHAPALLI SANDEEP" userId="de168fb9cf3340b8" providerId="LiveId" clId="{A4857AE9-0019-4651-9C8A-43B0063B2998}" dt="2026-02-07T02:52:33.536" v="941" actId="20577"/>
      <pc:docMkLst>
        <pc:docMk/>
      </pc:docMkLst>
      <pc:sldChg chg="modSp mod">
        <pc:chgData name="KOTHAPALLI SANDEEP" userId="de168fb9cf3340b8" providerId="LiveId" clId="{A4857AE9-0019-4651-9C8A-43B0063B2998}" dt="2026-02-06T05:40:53.222" v="338" actId="14100"/>
        <pc:sldMkLst>
          <pc:docMk/>
          <pc:sldMk cId="2749843224" sldId="257"/>
        </pc:sldMkLst>
        <pc:spChg chg="mod">
          <ac:chgData name="KOTHAPALLI SANDEEP" userId="de168fb9cf3340b8" providerId="LiveId" clId="{A4857AE9-0019-4651-9C8A-43B0063B2998}" dt="2026-02-06T05:40:53.222" v="338" actId="14100"/>
          <ac:spMkLst>
            <pc:docMk/>
            <pc:sldMk cId="2749843224" sldId="257"/>
            <ac:spMk id="2" creationId="{8D8B74FD-E44F-541E-21F1-156ED9837B03}"/>
          </ac:spMkLst>
        </pc:spChg>
        <pc:spChg chg="mod">
          <ac:chgData name="KOTHAPALLI SANDEEP" userId="de168fb9cf3340b8" providerId="LiveId" clId="{A4857AE9-0019-4651-9C8A-43B0063B2998}" dt="2026-02-06T05:40:42.234" v="333" actId="1076"/>
          <ac:spMkLst>
            <pc:docMk/>
            <pc:sldMk cId="2749843224" sldId="257"/>
            <ac:spMk id="3" creationId="{BFA1BC58-D4F8-A3A2-5FF4-3B972D27C044}"/>
          </ac:spMkLst>
        </pc:spChg>
      </pc:sldChg>
      <pc:sldChg chg="modSp mod">
        <pc:chgData name="KOTHAPALLI SANDEEP" userId="de168fb9cf3340b8" providerId="LiveId" clId="{A4857AE9-0019-4651-9C8A-43B0063B2998}" dt="2026-02-06T05:49:08.604" v="366"/>
        <pc:sldMkLst>
          <pc:docMk/>
          <pc:sldMk cId="2736812339" sldId="258"/>
        </pc:sldMkLst>
        <pc:spChg chg="mod">
          <ac:chgData name="KOTHAPALLI SANDEEP" userId="de168fb9cf3340b8" providerId="LiveId" clId="{A4857AE9-0019-4651-9C8A-43B0063B2998}" dt="2026-02-06T05:49:08.604" v="366"/>
          <ac:spMkLst>
            <pc:docMk/>
            <pc:sldMk cId="2736812339" sldId="258"/>
            <ac:spMk id="3" creationId="{5880CF08-BEC5-C084-30DF-6BA701E02ECF}"/>
          </ac:spMkLst>
        </pc:spChg>
      </pc:sldChg>
      <pc:sldChg chg="modSp add mod">
        <pc:chgData name="KOTHAPALLI SANDEEP" userId="de168fb9cf3340b8" providerId="LiveId" clId="{A4857AE9-0019-4651-9C8A-43B0063B2998}" dt="2026-02-07T02:52:33.536" v="941" actId="20577"/>
        <pc:sldMkLst>
          <pc:docMk/>
          <pc:sldMk cId="840471903" sldId="259"/>
        </pc:sldMkLst>
        <pc:spChg chg="mod">
          <ac:chgData name="KOTHAPALLI SANDEEP" userId="de168fb9cf3340b8" providerId="LiveId" clId="{A4857AE9-0019-4651-9C8A-43B0063B2998}" dt="2026-02-07T02:52:33.536" v="941" actId="20577"/>
          <ac:spMkLst>
            <pc:docMk/>
            <pc:sldMk cId="840471903" sldId="259"/>
            <ac:spMk id="3" creationId="{F1F95865-131E-2EE5-D65E-B34FA7624F90}"/>
          </ac:spMkLst>
        </pc:spChg>
      </pc:sldChg>
      <pc:sldChg chg="del">
        <pc:chgData name="KOTHAPALLI SANDEEP" userId="de168fb9cf3340b8" providerId="LiveId" clId="{A4857AE9-0019-4651-9C8A-43B0063B2998}" dt="2026-02-06T05:35:57.173" v="19" actId="2696"/>
        <pc:sldMkLst>
          <pc:docMk/>
          <pc:sldMk cId="2758501938" sldId="259"/>
        </pc:sldMkLst>
      </pc:sldChg>
      <pc:sldChg chg="modSp add mod">
        <pc:chgData name="KOTHAPALLI SANDEEP" userId="de168fb9cf3340b8" providerId="LiveId" clId="{A4857AE9-0019-4651-9C8A-43B0063B2998}" dt="2026-02-06T06:07:34.696" v="412" actId="20577"/>
        <pc:sldMkLst>
          <pc:docMk/>
          <pc:sldMk cId="1194765873" sldId="260"/>
        </pc:sldMkLst>
        <pc:spChg chg="mod">
          <ac:chgData name="KOTHAPALLI SANDEEP" userId="de168fb9cf3340b8" providerId="LiveId" clId="{A4857AE9-0019-4651-9C8A-43B0063B2998}" dt="2026-02-06T06:07:34.696" v="412" actId="20577"/>
          <ac:spMkLst>
            <pc:docMk/>
            <pc:sldMk cId="1194765873" sldId="260"/>
            <ac:spMk id="3" creationId="{5480E909-54FF-4012-07BD-3DDF823F03BB}"/>
          </ac:spMkLst>
        </pc:spChg>
      </pc:sldChg>
      <pc:sldChg chg="del">
        <pc:chgData name="KOTHAPALLI SANDEEP" userId="de168fb9cf3340b8" providerId="LiveId" clId="{A4857AE9-0019-4651-9C8A-43B0063B2998}" dt="2026-02-06T05:35:53.422" v="18" actId="2696"/>
        <pc:sldMkLst>
          <pc:docMk/>
          <pc:sldMk cId="2146644601" sldId="260"/>
        </pc:sldMkLst>
      </pc:sldChg>
      <pc:sldChg chg="modSp add mod">
        <pc:chgData name="KOTHAPALLI SANDEEP" userId="de168fb9cf3340b8" providerId="LiveId" clId="{A4857AE9-0019-4651-9C8A-43B0063B2998}" dt="2026-02-06T06:37:29.104" v="440" actId="2711"/>
        <pc:sldMkLst>
          <pc:docMk/>
          <pc:sldMk cId="2036326123" sldId="261"/>
        </pc:sldMkLst>
        <pc:spChg chg="mod">
          <ac:chgData name="KOTHAPALLI SANDEEP" userId="de168fb9cf3340b8" providerId="LiveId" clId="{A4857AE9-0019-4651-9C8A-43B0063B2998}" dt="2026-02-06T06:37:29.104" v="440" actId="2711"/>
          <ac:spMkLst>
            <pc:docMk/>
            <pc:sldMk cId="2036326123" sldId="261"/>
            <ac:spMk id="3" creationId="{3DD8AA76-B03A-092B-B4CE-2D99E25C44BD}"/>
          </ac:spMkLst>
        </pc:spChg>
      </pc:sldChg>
      <pc:sldChg chg="del">
        <pc:chgData name="KOTHAPALLI SANDEEP" userId="de168fb9cf3340b8" providerId="LiveId" clId="{A4857AE9-0019-4651-9C8A-43B0063B2998}" dt="2026-02-06T05:35:50.987" v="17" actId="2696"/>
        <pc:sldMkLst>
          <pc:docMk/>
          <pc:sldMk cId="2237309202" sldId="261"/>
        </pc:sldMkLst>
      </pc:sldChg>
      <pc:sldChg chg="del">
        <pc:chgData name="KOTHAPALLI SANDEEP" userId="de168fb9cf3340b8" providerId="LiveId" clId="{A4857AE9-0019-4651-9C8A-43B0063B2998}" dt="2026-02-06T05:35:49.327" v="16" actId="2696"/>
        <pc:sldMkLst>
          <pc:docMk/>
          <pc:sldMk cId="3279052115" sldId="262"/>
        </pc:sldMkLst>
      </pc:sldChg>
      <pc:sldChg chg="modSp add mod">
        <pc:chgData name="KOTHAPALLI SANDEEP" userId="de168fb9cf3340b8" providerId="LiveId" clId="{A4857AE9-0019-4651-9C8A-43B0063B2998}" dt="2026-02-06T06:45:54.475" v="561" actId="14100"/>
        <pc:sldMkLst>
          <pc:docMk/>
          <pc:sldMk cId="3812815266" sldId="262"/>
        </pc:sldMkLst>
        <pc:spChg chg="mod">
          <ac:chgData name="KOTHAPALLI SANDEEP" userId="de168fb9cf3340b8" providerId="LiveId" clId="{A4857AE9-0019-4651-9C8A-43B0063B2998}" dt="2026-02-06T06:45:54.475" v="561" actId="14100"/>
          <ac:spMkLst>
            <pc:docMk/>
            <pc:sldMk cId="3812815266" sldId="262"/>
            <ac:spMk id="3" creationId="{D04A929C-FA2E-B2CD-C803-9F1676B369D6}"/>
          </ac:spMkLst>
        </pc:spChg>
      </pc:sldChg>
      <pc:sldChg chg="modSp add mod">
        <pc:chgData name="KOTHAPALLI SANDEEP" userId="de168fb9cf3340b8" providerId="LiveId" clId="{A4857AE9-0019-4651-9C8A-43B0063B2998}" dt="2026-02-06T06:50:09.713" v="568" actId="255"/>
        <pc:sldMkLst>
          <pc:docMk/>
          <pc:sldMk cId="2651337558" sldId="263"/>
        </pc:sldMkLst>
        <pc:spChg chg="mod">
          <ac:chgData name="KOTHAPALLI SANDEEP" userId="de168fb9cf3340b8" providerId="LiveId" clId="{A4857AE9-0019-4651-9C8A-43B0063B2998}" dt="2026-02-06T06:50:09.713" v="568" actId="255"/>
          <ac:spMkLst>
            <pc:docMk/>
            <pc:sldMk cId="2651337558" sldId="263"/>
            <ac:spMk id="3" creationId="{DB7D8E43-9ED4-19BC-3942-205BAECFD63D}"/>
          </ac:spMkLst>
        </pc:spChg>
      </pc:sldChg>
      <pc:sldChg chg="del">
        <pc:chgData name="KOTHAPALLI SANDEEP" userId="de168fb9cf3340b8" providerId="LiveId" clId="{A4857AE9-0019-4651-9C8A-43B0063B2998}" dt="2026-02-06T05:35:47.200" v="15" actId="2696"/>
        <pc:sldMkLst>
          <pc:docMk/>
          <pc:sldMk cId="3103632074" sldId="263"/>
        </pc:sldMkLst>
      </pc:sldChg>
      <pc:sldChg chg="addSp delSp modSp add mod">
        <pc:chgData name="KOTHAPALLI SANDEEP" userId="de168fb9cf3340b8" providerId="LiveId" clId="{A4857AE9-0019-4651-9C8A-43B0063B2998}" dt="2026-02-06T07:06:02.495" v="661"/>
        <pc:sldMkLst>
          <pc:docMk/>
          <pc:sldMk cId="2836519977" sldId="264"/>
        </pc:sldMkLst>
        <pc:spChg chg="add">
          <ac:chgData name="KOTHAPALLI SANDEEP" userId="de168fb9cf3340b8" providerId="LiveId" clId="{A4857AE9-0019-4651-9C8A-43B0063B2998}" dt="2026-02-06T06:50:37.788" v="569"/>
          <ac:spMkLst>
            <pc:docMk/>
            <pc:sldMk cId="2836519977" sldId="264"/>
            <ac:spMk id="2" creationId="{7F773763-17AD-2F40-4C82-F6CE5187E91C}"/>
          </ac:spMkLst>
        </pc:spChg>
        <pc:spChg chg="mod">
          <ac:chgData name="KOTHAPALLI SANDEEP" userId="de168fb9cf3340b8" providerId="LiveId" clId="{A4857AE9-0019-4651-9C8A-43B0063B2998}" dt="2026-02-06T06:54:02.218" v="583" actId="120"/>
          <ac:spMkLst>
            <pc:docMk/>
            <pc:sldMk cId="2836519977" sldId="264"/>
            <ac:spMk id="3" creationId="{1A3E69BC-0D10-33F7-8D2E-EAC2F8580EB4}"/>
          </ac:spMkLst>
        </pc:spChg>
        <pc:spChg chg="add del mod">
          <ac:chgData name="KOTHAPALLI SANDEEP" userId="de168fb9cf3340b8" providerId="LiveId" clId="{A4857AE9-0019-4651-9C8A-43B0063B2998}" dt="2026-02-06T06:53:45.039" v="577" actId="21"/>
          <ac:spMkLst>
            <pc:docMk/>
            <pc:sldMk cId="2836519977" sldId="264"/>
            <ac:spMk id="4" creationId="{75C5D3BA-501F-76BA-7749-B67CFAD0F4C1}"/>
          </ac:spMkLst>
        </pc:spChg>
        <pc:spChg chg="add mod">
          <ac:chgData name="KOTHAPALLI SANDEEP" userId="de168fb9cf3340b8" providerId="LiveId" clId="{A4857AE9-0019-4651-9C8A-43B0063B2998}" dt="2026-02-06T07:04:19.911" v="653" actId="20577"/>
          <ac:spMkLst>
            <pc:docMk/>
            <pc:sldMk cId="2836519977" sldId="264"/>
            <ac:spMk id="5" creationId="{85392453-9044-8A18-5FFE-DCC92E428090}"/>
          </ac:spMkLst>
        </pc:spChg>
        <pc:spChg chg="add mod">
          <ac:chgData name="KOTHAPALLI SANDEEP" userId="de168fb9cf3340b8" providerId="LiveId" clId="{A4857AE9-0019-4651-9C8A-43B0063B2998}" dt="2026-02-06T07:06:02.495" v="661"/>
          <ac:spMkLst>
            <pc:docMk/>
            <pc:sldMk cId="2836519977" sldId="264"/>
            <ac:spMk id="6" creationId="{3407D6AD-84F5-E93B-337A-0B39AFA50328}"/>
          </ac:spMkLst>
        </pc:spChg>
      </pc:sldChg>
      <pc:sldChg chg="del">
        <pc:chgData name="KOTHAPALLI SANDEEP" userId="de168fb9cf3340b8" providerId="LiveId" clId="{A4857AE9-0019-4651-9C8A-43B0063B2998}" dt="2026-02-06T05:35:42.977" v="13" actId="2696"/>
        <pc:sldMkLst>
          <pc:docMk/>
          <pc:sldMk cId="4141250664" sldId="264"/>
        </pc:sldMkLst>
      </pc:sldChg>
      <pc:sldChg chg="modSp add mod">
        <pc:chgData name="KOTHAPALLI SANDEEP" userId="de168fb9cf3340b8" providerId="LiveId" clId="{A4857AE9-0019-4651-9C8A-43B0063B2998}" dt="2026-02-06T07:09:42.233" v="693"/>
        <pc:sldMkLst>
          <pc:docMk/>
          <pc:sldMk cId="705317956" sldId="265"/>
        </pc:sldMkLst>
        <pc:spChg chg="mod">
          <ac:chgData name="KOTHAPALLI SANDEEP" userId="de168fb9cf3340b8" providerId="LiveId" clId="{A4857AE9-0019-4651-9C8A-43B0063B2998}" dt="2026-02-06T07:09:42.233" v="693"/>
          <ac:spMkLst>
            <pc:docMk/>
            <pc:sldMk cId="705317956" sldId="265"/>
            <ac:spMk id="3" creationId="{8A690B3C-A7DA-B832-2D6C-B974E0BF9BFC}"/>
          </ac:spMkLst>
        </pc:spChg>
      </pc:sldChg>
      <pc:sldChg chg="del">
        <pc:chgData name="KOTHAPALLI SANDEEP" userId="de168fb9cf3340b8" providerId="LiveId" clId="{A4857AE9-0019-4651-9C8A-43B0063B2998}" dt="2026-02-06T05:35:40.897" v="12" actId="2696"/>
        <pc:sldMkLst>
          <pc:docMk/>
          <pc:sldMk cId="3766993706" sldId="265"/>
        </pc:sldMkLst>
      </pc:sldChg>
      <pc:sldChg chg="del">
        <pc:chgData name="KOTHAPALLI SANDEEP" userId="de168fb9cf3340b8" providerId="LiveId" clId="{A4857AE9-0019-4651-9C8A-43B0063B2998}" dt="2026-02-06T05:35:38.627" v="11" actId="2696"/>
        <pc:sldMkLst>
          <pc:docMk/>
          <pc:sldMk cId="220841109" sldId="266"/>
        </pc:sldMkLst>
      </pc:sldChg>
      <pc:sldChg chg="delSp modSp new mod">
        <pc:chgData name="KOTHAPALLI SANDEEP" userId="de168fb9cf3340b8" providerId="LiveId" clId="{A4857AE9-0019-4651-9C8A-43B0063B2998}" dt="2026-02-07T02:42:05.376" v="779" actId="20577"/>
        <pc:sldMkLst>
          <pc:docMk/>
          <pc:sldMk cId="1338337806" sldId="266"/>
        </pc:sldMkLst>
        <pc:spChg chg="del">
          <ac:chgData name="KOTHAPALLI SANDEEP" userId="de168fb9cf3340b8" providerId="LiveId" clId="{A4857AE9-0019-4651-9C8A-43B0063B2998}" dt="2026-02-07T02:35:02.799" v="695" actId="21"/>
          <ac:spMkLst>
            <pc:docMk/>
            <pc:sldMk cId="1338337806" sldId="266"/>
            <ac:spMk id="2" creationId="{30AE6A02-E809-F98C-6447-0EE881CFC2AB}"/>
          </ac:spMkLst>
        </pc:spChg>
        <pc:spChg chg="mod">
          <ac:chgData name="KOTHAPALLI SANDEEP" userId="de168fb9cf3340b8" providerId="LiveId" clId="{A4857AE9-0019-4651-9C8A-43B0063B2998}" dt="2026-02-07T02:42:05.376" v="779" actId="20577"/>
          <ac:spMkLst>
            <pc:docMk/>
            <pc:sldMk cId="1338337806" sldId="266"/>
            <ac:spMk id="3" creationId="{3D52F105-8BB2-0724-B1F6-4C8BF50299FB}"/>
          </ac:spMkLst>
        </pc:spChg>
      </pc:sldChg>
      <pc:sldChg chg="add del">
        <pc:chgData name="KOTHAPALLI SANDEEP" userId="de168fb9cf3340b8" providerId="LiveId" clId="{A4857AE9-0019-4651-9C8A-43B0063B2998}" dt="2026-02-06T07:04:39.756" v="656" actId="2696"/>
        <pc:sldMkLst>
          <pc:docMk/>
          <pc:sldMk cId="1779031756" sldId="266"/>
        </pc:sldMkLst>
      </pc:sldChg>
      <pc:sldChg chg="add del">
        <pc:chgData name="KOTHAPALLI SANDEEP" userId="de168fb9cf3340b8" providerId="LiveId" clId="{A4857AE9-0019-4651-9C8A-43B0063B2998}" dt="2026-02-06T07:04:37.299" v="655" actId="2696"/>
        <pc:sldMkLst>
          <pc:docMk/>
          <pc:sldMk cId="1566156332" sldId="267"/>
        </pc:sldMkLst>
      </pc:sldChg>
      <pc:sldChg chg="del">
        <pc:chgData name="KOTHAPALLI SANDEEP" userId="de168fb9cf3340b8" providerId="LiveId" clId="{A4857AE9-0019-4651-9C8A-43B0063B2998}" dt="2026-02-06T05:35:36.871" v="10" actId="2696"/>
        <pc:sldMkLst>
          <pc:docMk/>
          <pc:sldMk cId="3017202321" sldId="267"/>
        </pc:sldMkLst>
      </pc:sldChg>
      <pc:sldChg chg="modSp add mod">
        <pc:chgData name="KOTHAPALLI SANDEEP" userId="de168fb9cf3340b8" providerId="LiveId" clId="{A4857AE9-0019-4651-9C8A-43B0063B2998}" dt="2026-02-07T02:43:21.823" v="817" actId="255"/>
        <pc:sldMkLst>
          <pc:docMk/>
          <pc:sldMk cId="4053216000" sldId="267"/>
        </pc:sldMkLst>
        <pc:spChg chg="mod">
          <ac:chgData name="KOTHAPALLI SANDEEP" userId="de168fb9cf3340b8" providerId="LiveId" clId="{A4857AE9-0019-4651-9C8A-43B0063B2998}" dt="2026-02-07T02:43:21.823" v="817" actId="255"/>
          <ac:spMkLst>
            <pc:docMk/>
            <pc:sldMk cId="4053216000" sldId="267"/>
            <ac:spMk id="3" creationId="{8964B563-0BF6-E9A1-BD83-4665DBAD690D}"/>
          </ac:spMkLst>
        </pc:spChg>
      </pc:sldChg>
      <pc:sldChg chg="del">
        <pc:chgData name="KOTHAPALLI SANDEEP" userId="de168fb9cf3340b8" providerId="LiveId" clId="{A4857AE9-0019-4651-9C8A-43B0063B2998}" dt="2026-02-06T05:35:35.114" v="9" actId="2696"/>
        <pc:sldMkLst>
          <pc:docMk/>
          <pc:sldMk cId="298595703" sldId="268"/>
        </pc:sldMkLst>
      </pc:sldChg>
      <pc:sldChg chg="modSp add mod">
        <pc:chgData name="KOTHAPALLI SANDEEP" userId="de168fb9cf3340b8" providerId="LiveId" clId="{A4857AE9-0019-4651-9C8A-43B0063B2998}" dt="2026-02-07T02:44:36.379" v="856" actId="255"/>
        <pc:sldMkLst>
          <pc:docMk/>
          <pc:sldMk cId="1566446620" sldId="268"/>
        </pc:sldMkLst>
        <pc:spChg chg="mod">
          <ac:chgData name="KOTHAPALLI SANDEEP" userId="de168fb9cf3340b8" providerId="LiveId" clId="{A4857AE9-0019-4651-9C8A-43B0063B2998}" dt="2026-02-07T02:44:36.379" v="856" actId="255"/>
          <ac:spMkLst>
            <pc:docMk/>
            <pc:sldMk cId="1566446620" sldId="268"/>
            <ac:spMk id="3" creationId="{ECD13979-DC1D-F52F-A1A7-F1851B43CA86}"/>
          </ac:spMkLst>
        </pc:spChg>
      </pc:sldChg>
      <pc:sldChg chg="add del">
        <pc:chgData name="KOTHAPALLI SANDEEP" userId="de168fb9cf3340b8" providerId="LiveId" clId="{A4857AE9-0019-4651-9C8A-43B0063B2998}" dt="2026-02-06T07:04:35.552" v="654" actId="2696"/>
        <pc:sldMkLst>
          <pc:docMk/>
          <pc:sldMk cId="4054656117" sldId="268"/>
        </pc:sldMkLst>
      </pc:sldChg>
      <pc:sldChg chg="del">
        <pc:chgData name="KOTHAPALLI SANDEEP" userId="de168fb9cf3340b8" providerId="LiveId" clId="{A4857AE9-0019-4651-9C8A-43B0063B2998}" dt="2026-02-06T05:35:33.139" v="8" actId="2696"/>
        <pc:sldMkLst>
          <pc:docMk/>
          <pc:sldMk cId="2991513137" sldId="269"/>
        </pc:sldMkLst>
      </pc:sldChg>
      <pc:sldChg chg="modSp add mod">
        <pc:chgData name="KOTHAPALLI SANDEEP" userId="de168fb9cf3340b8" providerId="LiveId" clId="{A4857AE9-0019-4651-9C8A-43B0063B2998}" dt="2026-02-07T02:46:49.163" v="866" actId="27636"/>
        <pc:sldMkLst>
          <pc:docMk/>
          <pc:sldMk cId="3395504583" sldId="269"/>
        </pc:sldMkLst>
        <pc:spChg chg="mod">
          <ac:chgData name="KOTHAPALLI SANDEEP" userId="de168fb9cf3340b8" providerId="LiveId" clId="{A4857AE9-0019-4651-9C8A-43B0063B2998}" dt="2026-02-07T02:46:49.163" v="866" actId="27636"/>
          <ac:spMkLst>
            <pc:docMk/>
            <pc:sldMk cId="3395504583" sldId="269"/>
            <ac:spMk id="3" creationId="{B88804F2-FE7A-0F1B-4C3E-27D1A468902E}"/>
          </ac:spMkLst>
        </pc:spChg>
      </pc:sldChg>
      <pc:sldChg chg="addSp modSp add mod">
        <pc:chgData name="KOTHAPALLI SANDEEP" userId="de168fb9cf3340b8" providerId="LiveId" clId="{A4857AE9-0019-4651-9C8A-43B0063B2998}" dt="2026-02-07T02:51:09.493" v="920"/>
        <pc:sldMkLst>
          <pc:docMk/>
          <pc:sldMk cId="1459172287" sldId="270"/>
        </pc:sldMkLst>
        <pc:spChg chg="add mod">
          <ac:chgData name="KOTHAPALLI SANDEEP" userId="de168fb9cf3340b8" providerId="LiveId" clId="{A4857AE9-0019-4651-9C8A-43B0063B2998}" dt="2026-02-07T02:51:09.493" v="920"/>
          <ac:spMkLst>
            <pc:docMk/>
            <pc:sldMk cId="1459172287" sldId="270"/>
            <ac:spMk id="2" creationId="{7E497EC2-5B68-997A-994A-FDE87D2E77D5}"/>
          </ac:spMkLst>
        </pc:spChg>
        <pc:spChg chg="mod">
          <ac:chgData name="KOTHAPALLI SANDEEP" userId="de168fb9cf3340b8" providerId="LiveId" clId="{A4857AE9-0019-4651-9C8A-43B0063B2998}" dt="2026-02-07T02:50:32.996" v="905" actId="2711"/>
          <ac:spMkLst>
            <pc:docMk/>
            <pc:sldMk cId="1459172287" sldId="270"/>
            <ac:spMk id="3" creationId="{27AEB9F4-B8F9-A574-D9A2-5E2FEFB41C1F}"/>
          </ac:spMkLst>
        </pc:spChg>
      </pc:sldChg>
      <pc:sldChg chg="del">
        <pc:chgData name="KOTHAPALLI SANDEEP" userId="de168fb9cf3340b8" providerId="LiveId" clId="{A4857AE9-0019-4651-9C8A-43B0063B2998}" dt="2026-02-06T05:35:31.018" v="7" actId="2696"/>
        <pc:sldMkLst>
          <pc:docMk/>
          <pc:sldMk cId="1778739188" sldId="270"/>
        </pc:sldMkLst>
      </pc:sldChg>
      <pc:sldChg chg="del">
        <pc:chgData name="KOTHAPALLI SANDEEP" userId="de168fb9cf3340b8" providerId="LiveId" clId="{A4857AE9-0019-4651-9C8A-43B0063B2998}" dt="2026-02-06T05:35:28.379" v="6" actId="2696"/>
        <pc:sldMkLst>
          <pc:docMk/>
          <pc:sldMk cId="1879731337" sldId="271"/>
        </pc:sldMkLst>
      </pc:sldChg>
      <pc:sldChg chg="del">
        <pc:chgData name="KOTHAPALLI SANDEEP" userId="de168fb9cf3340b8" providerId="LiveId" clId="{A4857AE9-0019-4651-9C8A-43B0063B2998}" dt="2026-02-06T05:35:44.958" v="14" actId="2696"/>
        <pc:sldMkLst>
          <pc:docMk/>
          <pc:sldMk cId="1105919279" sldId="272"/>
        </pc:sldMkLst>
      </pc:sldChg>
      <pc:sldChg chg="del">
        <pc:chgData name="KOTHAPALLI SANDEEP" userId="de168fb9cf3340b8" providerId="LiveId" clId="{A4857AE9-0019-4651-9C8A-43B0063B2998}" dt="2026-02-06T05:35:26.449" v="5" actId="2696"/>
        <pc:sldMkLst>
          <pc:docMk/>
          <pc:sldMk cId="3672607633" sldId="273"/>
        </pc:sldMkLst>
      </pc:sldChg>
      <pc:sldChg chg="del">
        <pc:chgData name="KOTHAPALLI SANDEEP" userId="de168fb9cf3340b8" providerId="LiveId" clId="{A4857AE9-0019-4651-9C8A-43B0063B2998}" dt="2026-02-06T05:35:21.589" v="3" actId="2696"/>
        <pc:sldMkLst>
          <pc:docMk/>
          <pc:sldMk cId="3081109644" sldId="274"/>
        </pc:sldMkLst>
      </pc:sldChg>
      <pc:sldChg chg="del">
        <pc:chgData name="KOTHAPALLI SANDEEP" userId="de168fb9cf3340b8" providerId="LiveId" clId="{A4857AE9-0019-4651-9C8A-43B0063B2998}" dt="2026-02-06T05:35:17.447" v="1" actId="2696"/>
        <pc:sldMkLst>
          <pc:docMk/>
          <pc:sldMk cId="2607492962" sldId="275"/>
        </pc:sldMkLst>
      </pc:sldChg>
      <pc:sldChg chg="del">
        <pc:chgData name="KOTHAPALLI SANDEEP" userId="de168fb9cf3340b8" providerId="LiveId" clId="{A4857AE9-0019-4651-9C8A-43B0063B2998}" dt="2026-02-06T05:35:19.668" v="2" actId="2696"/>
        <pc:sldMkLst>
          <pc:docMk/>
          <pc:sldMk cId="3137076443" sldId="276"/>
        </pc:sldMkLst>
      </pc:sldChg>
      <pc:sldChg chg="del">
        <pc:chgData name="KOTHAPALLI SANDEEP" userId="de168fb9cf3340b8" providerId="LiveId" clId="{A4857AE9-0019-4651-9C8A-43B0063B2998}" dt="2026-02-06T05:35:15.180" v="0" actId="2696"/>
        <pc:sldMkLst>
          <pc:docMk/>
          <pc:sldMk cId="248877459" sldId="277"/>
        </pc:sldMkLst>
      </pc:sldChg>
      <pc:sldChg chg="del">
        <pc:chgData name="KOTHAPALLI SANDEEP" userId="de168fb9cf3340b8" providerId="LiveId" clId="{A4857AE9-0019-4651-9C8A-43B0063B2998}" dt="2026-02-06T05:35:23.619" v="4" actId="2696"/>
        <pc:sldMkLst>
          <pc:docMk/>
          <pc:sldMk cId="1115069031" sldId="278"/>
        </pc:sldMkLst>
      </pc:sldChg>
    </pc:docChg>
  </pc:docChgLst>
  <pc:docChgLst>
    <pc:chgData name="KOTHAPALLI SANDEEP" userId="de168fb9cf3340b8" providerId="LiveId" clId="{63CD82A8-4A8B-4BCA-A6DA-3F85B37DD526}"/>
    <pc:docChg chg="undo custSel addSld delSld modSld">
      <pc:chgData name="KOTHAPALLI SANDEEP" userId="de168fb9cf3340b8" providerId="LiveId" clId="{63CD82A8-4A8B-4BCA-A6DA-3F85B37DD526}" dt="2025-01-08T09:14:58.419" v="441" actId="14100"/>
      <pc:docMkLst>
        <pc:docMk/>
      </pc:docMkLst>
      <pc:sldChg chg="modSp mod">
        <pc:chgData name="KOTHAPALLI SANDEEP" userId="de168fb9cf3340b8" providerId="LiveId" clId="{63CD82A8-4A8B-4BCA-A6DA-3F85B37DD526}" dt="2025-01-08T08:42:00.916" v="13" actId="20577"/>
        <pc:sldMkLst>
          <pc:docMk/>
          <pc:sldMk cId="3279052115" sldId="262"/>
        </pc:sldMkLst>
      </pc:sldChg>
      <pc:sldChg chg="modSp mod">
        <pc:chgData name="KOTHAPALLI SANDEEP" userId="de168fb9cf3340b8" providerId="LiveId" clId="{63CD82A8-4A8B-4BCA-A6DA-3F85B37DD526}" dt="2025-01-08T08:47:01.221" v="53" actId="207"/>
        <pc:sldMkLst>
          <pc:docMk/>
          <pc:sldMk cId="220841109" sldId="266"/>
        </pc:sldMkLst>
      </pc:sldChg>
      <pc:sldChg chg="modSp add mod">
        <pc:chgData name="KOTHAPALLI SANDEEP" userId="de168fb9cf3340b8" providerId="LiveId" clId="{63CD82A8-4A8B-4BCA-A6DA-3F85B37DD526}" dt="2025-01-08T08:56:25.622" v="168" actId="20577"/>
        <pc:sldMkLst>
          <pc:docMk/>
          <pc:sldMk cId="3017202321" sldId="267"/>
        </pc:sldMkLst>
      </pc:sldChg>
      <pc:sldChg chg="modSp add mod">
        <pc:chgData name="KOTHAPALLI SANDEEP" userId="de168fb9cf3340b8" providerId="LiveId" clId="{63CD82A8-4A8B-4BCA-A6DA-3F85B37DD526}" dt="2025-01-08T08:54:47.387" v="162" actId="207"/>
        <pc:sldMkLst>
          <pc:docMk/>
          <pc:sldMk cId="298595703" sldId="268"/>
        </pc:sldMkLst>
      </pc:sldChg>
      <pc:sldChg chg="modSp add mod">
        <pc:chgData name="KOTHAPALLI SANDEEP" userId="de168fb9cf3340b8" providerId="LiveId" clId="{63CD82A8-4A8B-4BCA-A6DA-3F85B37DD526}" dt="2025-01-08T08:56:17.366" v="166" actId="20577"/>
        <pc:sldMkLst>
          <pc:docMk/>
          <pc:sldMk cId="2991513137" sldId="269"/>
        </pc:sldMkLst>
      </pc:sldChg>
      <pc:sldChg chg="modSp add mod">
        <pc:chgData name="KOTHAPALLI SANDEEP" userId="de168fb9cf3340b8" providerId="LiveId" clId="{63CD82A8-4A8B-4BCA-A6DA-3F85B37DD526}" dt="2025-01-08T08:59:13.817" v="215" actId="255"/>
        <pc:sldMkLst>
          <pc:docMk/>
          <pc:sldMk cId="1778739188" sldId="270"/>
        </pc:sldMkLst>
      </pc:sldChg>
      <pc:sldChg chg="modSp add mod">
        <pc:chgData name="KOTHAPALLI SANDEEP" userId="de168fb9cf3340b8" providerId="LiveId" clId="{63CD82A8-4A8B-4BCA-A6DA-3F85B37DD526}" dt="2025-01-08T09:01:09.327" v="268" actId="27636"/>
        <pc:sldMkLst>
          <pc:docMk/>
          <pc:sldMk cId="1879731337" sldId="271"/>
        </pc:sldMkLst>
      </pc:sldChg>
      <pc:sldChg chg="addSp delSp modSp new mod">
        <pc:chgData name="KOTHAPALLI SANDEEP" userId="de168fb9cf3340b8" providerId="LiveId" clId="{63CD82A8-4A8B-4BCA-A6DA-3F85B37DD526}" dt="2025-01-08T08:41:08.490" v="11" actId="14100"/>
        <pc:sldMkLst>
          <pc:docMk/>
          <pc:sldMk cId="1105919279" sldId="272"/>
        </pc:sldMkLst>
      </pc:sldChg>
      <pc:sldChg chg="modSp add mod">
        <pc:chgData name="KOTHAPALLI SANDEEP" userId="de168fb9cf3340b8" providerId="LiveId" clId="{63CD82A8-4A8B-4BCA-A6DA-3F85B37DD526}" dt="2025-01-08T09:02:37.850" v="294" actId="113"/>
        <pc:sldMkLst>
          <pc:docMk/>
          <pc:sldMk cId="3672607633" sldId="273"/>
        </pc:sldMkLst>
      </pc:sldChg>
      <pc:sldChg chg="modSp add mod">
        <pc:chgData name="KOTHAPALLI SANDEEP" userId="de168fb9cf3340b8" providerId="LiveId" clId="{63CD82A8-4A8B-4BCA-A6DA-3F85B37DD526}" dt="2025-01-08T09:05:02.250" v="345" actId="113"/>
        <pc:sldMkLst>
          <pc:docMk/>
          <pc:sldMk cId="3081109644" sldId="274"/>
        </pc:sldMkLst>
      </pc:sldChg>
      <pc:sldChg chg="modSp add mod">
        <pc:chgData name="KOTHAPALLI SANDEEP" userId="de168fb9cf3340b8" providerId="LiveId" clId="{63CD82A8-4A8B-4BCA-A6DA-3F85B37DD526}" dt="2025-01-08T09:06:52.184" v="389" actId="20577"/>
        <pc:sldMkLst>
          <pc:docMk/>
          <pc:sldMk cId="2607492962" sldId="275"/>
        </pc:sldMkLst>
      </pc:sldChg>
      <pc:sldChg chg="modSp add mod">
        <pc:chgData name="KOTHAPALLI SANDEEP" userId="de168fb9cf3340b8" providerId="LiveId" clId="{63CD82A8-4A8B-4BCA-A6DA-3F85B37DD526}" dt="2025-01-08T09:08:37.465" v="430" actId="113"/>
        <pc:sldMkLst>
          <pc:docMk/>
          <pc:sldMk cId="3137076443" sldId="276"/>
        </pc:sldMkLst>
      </pc:sldChg>
      <pc:sldChg chg="addSp delSp modSp add mod">
        <pc:chgData name="KOTHAPALLI SANDEEP" userId="de168fb9cf3340b8" providerId="LiveId" clId="{63CD82A8-4A8B-4BCA-A6DA-3F85B37DD526}" dt="2025-01-08T09:14:58.419" v="441" actId="14100"/>
        <pc:sldMkLst>
          <pc:docMk/>
          <pc:sldMk cId="248877459" sldId="277"/>
        </pc:sldMkLst>
      </pc:sldChg>
      <pc:sldChg chg="add del">
        <pc:chgData name="KOTHAPALLI SANDEEP" userId="de168fb9cf3340b8" providerId="LiveId" clId="{63CD82A8-4A8B-4BCA-A6DA-3F85B37DD526}" dt="2025-01-08T09:07:03.833" v="390" actId="2696"/>
        <pc:sldMkLst>
          <pc:docMk/>
          <pc:sldMk cId="37017887" sldId="278"/>
        </pc:sldMkLst>
      </pc:sldChg>
      <pc:sldChg chg="addSp delSp modSp new mod">
        <pc:chgData name="KOTHAPALLI SANDEEP" userId="de168fb9cf3340b8" providerId="LiveId" clId="{63CD82A8-4A8B-4BCA-A6DA-3F85B37DD526}" dt="2025-01-08T09:14:35.208" v="438" actId="14100"/>
        <pc:sldMkLst>
          <pc:docMk/>
          <pc:sldMk cId="1115069031" sldId="278"/>
        </pc:sldMkLst>
      </pc:sldChg>
      <pc:sldChg chg="add del">
        <pc:chgData name="KOTHAPALLI SANDEEP" userId="de168fb9cf3340b8" providerId="LiveId" clId="{63CD82A8-4A8B-4BCA-A6DA-3F85B37DD526}" dt="2025-01-08T09:07:05.782" v="391" actId="2696"/>
        <pc:sldMkLst>
          <pc:docMk/>
          <pc:sldMk cId="721997361" sldId="279"/>
        </pc:sldMkLst>
      </pc:sldChg>
      <pc:sldChg chg="add del">
        <pc:chgData name="KOTHAPALLI SANDEEP" userId="de168fb9cf3340b8" providerId="LiveId" clId="{63CD82A8-4A8B-4BCA-A6DA-3F85B37DD526}" dt="2025-01-08T09:07:07.581" v="392" actId="2696"/>
        <pc:sldMkLst>
          <pc:docMk/>
          <pc:sldMk cId="3764470427" sldId="280"/>
        </pc:sldMkLst>
      </pc:sldChg>
      <pc:sldChg chg="add del">
        <pc:chgData name="KOTHAPALLI SANDEEP" userId="de168fb9cf3340b8" providerId="LiveId" clId="{63CD82A8-4A8B-4BCA-A6DA-3F85B37DD526}" dt="2025-01-08T09:07:09.829" v="393" actId="2696"/>
        <pc:sldMkLst>
          <pc:docMk/>
          <pc:sldMk cId="3180082203"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4001249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682560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43528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40206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96554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375149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412943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558084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454063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30053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585876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extLst>
      <p:ext uri="{BB962C8B-B14F-4D97-AF65-F5344CB8AC3E}">
        <p14:creationId xmlns:p14="http://schemas.microsoft.com/office/powerpoint/2010/main" val="3597300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B74FD-E44F-541E-21F1-156ED9837B03}"/>
              </a:ext>
            </a:extLst>
          </p:cNvPr>
          <p:cNvSpPr>
            <a:spLocks noGrp="1"/>
          </p:cNvSpPr>
          <p:nvPr>
            <p:ph type="title"/>
          </p:nvPr>
        </p:nvSpPr>
        <p:spPr>
          <a:xfrm>
            <a:off x="0" y="365125"/>
            <a:ext cx="12192000" cy="1813299"/>
          </a:xfrm>
        </p:spPr>
        <p:txBody>
          <a:bodyPr>
            <a:noAutofit/>
          </a:bodyPr>
          <a:lstStyle/>
          <a:p>
            <a:pPr algn="ctr"/>
            <a:r>
              <a:rPr lang="en-US" sz="4800" b="1" dirty="0">
                <a:solidFill>
                  <a:schemeClr val="accent2">
                    <a:lumMod val="50000"/>
                  </a:schemeClr>
                </a:solidFill>
                <a:latin typeface="Times New Roman" panose="02020603050405020304" pitchFamily="18" charset="0"/>
                <a:cs typeface="Times New Roman" panose="02020603050405020304" pitchFamily="18" charset="0"/>
              </a:rPr>
              <a:t>P</a:t>
            </a:r>
            <a:r>
              <a:rPr lang="en-IN" sz="4800" b="1" dirty="0">
                <a:solidFill>
                  <a:schemeClr val="accent2">
                    <a:lumMod val="50000"/>
                  </a:schemeClr>
                </a:solidFill>
                <a:latin typeface="Times New Roman" panose="02020603050405020304" pitchFamily="18" charset="0"/>
                <a:cs typeface="Times New Roman" panose="02020603050405020304" pitchFamily="18" charset="0"/>
              </a:rPr>
              <a:t>HARMACEUTICAL INCOMPATIBILITIES</a:t>
            </a:r>
          </a:p>
        </p:txBody>
      </p:sp>
      <p:sp>
        <p:nvSpPr>
          <p:cNvPr id="3" name="Content Placeholder 2">
            <a:extLst>
              <a:ext uri="{FF2B5EF4-FFF2-40B4-BE49-F238E27FC236}">
                <a16:creationId xmlns:a16="http://schemas.microsoft.com/office/drawing/2014/main" id="{BFA1BC58-D4F8-A3A2-5FF4-3B972D27C044}"/>
              </a:ext>
            </a:extLst>
          </p:cNvPr>
          <p:cNvSpPr>
            <a:spLocks noGrp="1"/>
          </p:cNvSpPr>
          <p:nvPr>
            <p:ph idx="1"/>
          </p:nvPr>
        </p:nvSpPr>
        <p:spPr>
          <a:xfrm>
            <a:off x="2478741" y="1506071"/>
            <a:ext cx="7754471" cy="2823882"/>
          </a:xfrm>
        </p:spPr>
        <p:txBody>
          <a:bodyPr>
            <a:normAutofit fontScale="85000" lnSpcReduction="20000"/>
          </a:bodyPr>
          <a:lstStyle/>
          <a:p>
            <a:pPr marL="0" indent="0" algn="ctr">
              <a:buNone/>
            </a:pPr>
            <a:endParaRPr lang="en-IN" dirty="0"/>
          </a:p>
          <a:p>
            <a:pPr marL="0" indent="0" algn="ctr">
              <a:buNone/>
            </a:pPr>
            <a:endParaRPr lang="en-IN" dirty="0"/>
          </a:p>
          <a:p>
            <a:pPr marL="0" indent="0" algn="ctr">
              <a:buNone/>
            </a:pPr>
            <a:endParaRPr lang="en-IN" dirty="0"/>
          </a:p>
          <a:p>
            <a:pPr>
              <a:buFont typeface="Wingdings" panose="05000000000000000000" pitchFamily="2" charset="2"/>
              <a:buChar char="Ø"/>
            </a:pPr>
            <a:r>
              <a:rPr lang="en-IN" dirty="0"/>
              <a:t>   </a:t>
            </a:r>
            <a:r>
              <a:rPr lang="en-IN" sz="4400" b="1" dirty="0">
                <a:solidFill>
                  <a:srgbClr val="7030A0"/>
                </a:solidFill>
                <a:latin typeface="Times New Roman" panose="02020603050405020304" pitchFamily="18" charset="0"/>
                <a:cs typeface="Times New Roman" panose="02020603050405020304" pitchFamily="18" charset="0"/>
              </a:rPr>
              <a:t>Physical Incompatibilities</a:t>
            </a:r>
          </a:p>
          <a:p>
            <a:pPr>
              <a:buFont typeface="Wingdings" panose="05000000000000000000" pitchFamily="2" charset="2"/>
              <a:buChar char="Ø"/>
            </a:pPr>
            <a:r>
              <a:rPr lang="en-IN" sz="4400" b="1" dirty="0">
                <a:solidFill>
                  <a:srgbClr val="7030A0"/>
                </a:solidFill>
                <a:latin typeface="Times New Roman" panose="02020603050405020304" pitchFamily="18" charset="0"/>
                <a:cs typeface="Times New Roman" panose="02020603050405020304" pitchFamily="18" charset="0"/>
              </a:rPr>
              <a:t> Chemical Incompatibilities</a:t>
            </a:r>
          </a:p>
          <a:p>
            <a:pPr>
              <a:buFont typeface="Wingdings" panose="05000000000000000000" pitchFamily="2" charset="2"/>
              <a:buChar char="Ø"/>
            </a:pPr>
            <a:r>
              <a:rPr lang="en-IN" sz="4400" b="1" dirty="0">
                <a:solidFill>
                  <a:srgbClr val="7030A0"/>
                </a:solidFill>
                <a:latin typeface="Times New Roman" panose="02020603050405020304" pitchFamily="18" charset="0"/>
                <a:cs typeface="Times New Roman" panose="02020603050405020304" pitchFamily="18" charset="0"/>
              </a:rPr>
              <a:t> Therapeutic Incompatibilities</a:t>
            </a:r>
          </a:p>
        </p:txBody>
      </p:sp>
    </p:spTree>
    <p:extLst>
      <p:ext uri="{BB962C8B-B14F-4D97-AF65-F5344CB8AC3E}">
        <p14:creationId xmlns:p14="http://schemas.microsoft.com/office/powerpoint/2010/main" val="2749843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31893-86DE-C9AC-7645-B9BCDAC7CBB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D8AA76-B03A-092B-B4CE-2D99E25C44BD}"/>
              </a:ext>
            </a:extLst>
          </p:cNvPr>
          <p:cNvSpPr>
            <a:spLocks noGrp="1"/>
          </p:cNvSpPr>
          <p:nvPr>
            <p:ph idx="1"/>
          </p:nvPr>
        </p:nvSpPr>
        <p:spPr>
          <a:xfrm>
            <a:off x="838200" y="699247"/>
            <a:ext cx="10515600" cy="5477716"/>
          </a:xfrm>
        </p:spPr>
        <p:txBody>
          <a:bodyPr/>
          <a:lstStyle/>
          <a:p>
            <a:pPr marL="0" indent="0" algn="ctr">
              <a:buNone/>
            </a:pP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r>
              <a:rPr lang="en-IN" sz="3200" b="1" dirty="0">
                <a:latin typeface="Times New Roman" panose="02020603050405020304" pitchFamily="18" charset="0"/>
                <a:cs typeface="Times New Roman" panose="02020603050405020304" pitchFamily="18" charset="0"/>
              </a:rPr>
              <a:t>2. Soluble Salicylates Incompatibilities</a:t>
            </a:r>
          </a:p>
          <a:p>
            <a:pPr marL="0" indent="0">
              <a:buNone/>
            </a:pPr>
            <a:r>
              <a:rPr lang="en-IN" sz="3200" b="1" dirty="0">
                <a:latin typeface="Times New Roman" panose="02020603050405020304" pitchFamily="18" charset="0"/>
                <a:cs typeface="Times New Roman" panose="02020603050405020304" pitchFamily="18" charset="0"/>
              </a:rPr>
              <a:t>Soluble salicylates with ferric salt:</a:t>
            </a:r>
            <a:r>
              <a:rPr lang="en-IN" sz="3200" dirty="0">
                <a:latin typeface="Times New Roman" panose="02020603050405020304" pitchFamily="18" charset="0"/>
                <a:cs typeface="Times New Roman" panose="02020603050405020304" pitchFamily="18" charset="0"/>
              </a:rPr>
              <a:t> Ferric salt reacts with sodium salicylate to liberate </a:t>
            </a:r>
            <a:r>
              <a:rPr lang="en-IN" sz="3200" dirty="0" err="1">
                <a:latin typeface="Times New Roman" panose="02020603050405020304" pitchFamily="18" charset="0"/>
                <a:cs typeface="Times New Roman" panose="02020603050405020304" pitchFamily="18" charset="0"/>
              </a:rPr>
              <a:t>indiffusible</a:t>
            </a:r>
            <a:r>
              <a:rPr lang="en-IN" sz="3200" dirty="0">
                <a:latin typeface="Times New Roman" panose="02020603050405020304" pitchFamily="18" charset="0"/>
                <a:cs typeface="Times New Roman" panose="02020603050405020304" pitchFamily="18" charset="0"/>
              </a:rPr>
              <a:t> precipitates of ferric salicylate. Follow </a:t>
            </a:r>
            <a:r>
              <a:rPr lang="en-IN" sz="3200" b="1" dirty="0">
                <a:latin typeface="Times New Roman" panose="02020603050405020304" pitchFamily="18" charset="0"/>
                <a:cs typeface="Times New Roman" panose="02020603050405020304" pitchFamily="18" charset="0"/>
              </a:rPr>
              <a:t>Method B</a:t>
            </a:r>
            <a:r>
              <a:rPr lang="en-IN" sz="3200" dirty="0">
                <a:latin typeface="Times New Roman" panose="02020603050405020304" pitchFamily="18" charset="0"/>
                <a:cs typeface="Times New Roman" panose="02020603050405020304" pitchFamily="18" charset="0"/>
              </a:rPr>
              <a:t>.</a:t>
            </a:r>
          </a:p>
          <a:p>
            <a:pPr marL="0" indent="0">
              <a:buNone/>
            </a:pPr>
            <a:r>
              <a:rPr lang="en-IN" sz="3200" b="1" dirty="0">
                <a:latin typeface="Times New Roman" panose="02020603050405020304" pitchFamily="18" charset="0"/>
                <a:cs typeface="Times New Roman" panose="02020603050405020304" pitchFamily="18" charset="0"/>
              </a:rPr>
              <a:t>Rx</a:t>
            </a:r>
            <a:endParaRPr lang="en-IN" sz="3200" dirty="0">
              <a:latin typeface="Times New Roman" panose="02020603050405020304" pitchFamily="18" charset="0"/>
              <a:cs typeface="Times New Roman" panose="02020603050405020304" pitchFamily="18" charset="0"/>
            </a:endParaRPr>
          </a:p>
          <a:p>
            <a:pPr marL="0" indent="0">
              <a:buNone/>
            </a:pPr>
            <a:r>
              <a:rPr lang="en-IN" sz="3200" dirty="0">
                <a:latin typeface="Times New Roman" panose="02020603050405020304" pitchFamily="18" charset="0"/>
                <a:cs typeface="Times New Roman" panose="02020603050405020304" pitchFamily="18" charset="0"/>
              </a:rPr>
              <a:t>Ferric chloride solution: 2 ml</a:t>
            </a:r>
          </a:p>
          <a:p>
            <a:pPr marL="0" indent="0">
              <a:buNone/>
            </a:pPr>
            <a:r>
              <a:rPr lang="en-IN" sz="3200" dirty="0">
                <a:latin typeface="Times New Roman" panose="02020603050405020304" pitchFamily="18" charset="0"/>
                <a:cs typeface="Times New Roman" panose="02020603050405020304" pitchFamily="18" charset="0"/>
              </a:rPr>
              <a:t>Sodium salicylate: 3 g</a:t>
            </a:r>
          </a:p>
          <a:p>
            <a:pPr marL="0" indent="0">
              <a:buNone/>
            </a:pPr>
            <a:r>
              <a:rPr lang="en-IN" sz="3200" dirty="0">
                <a:latin typeface="Times New Roman" panose="02020603050405020304" pitchFamily="18" charset="0"/>
                <a:cs typeface="Times New Roman" panose="02020603050405020304" pitchFamily="18" charset="0"/>
              </a:rPr>
              <a:t>Water </a:t>
            </a:r>
            <a:r>
              <a:rPr lang="en-IN" sz="3200" dirty="0" err="1">
                <a:latin typeface="Times New Roman" panose="02020603050405020304" pitchFamily="18" charset="0"/>
                <a:cs typeface="Times New Roman" panose="02020603050405020304" pitchFamily="18" charset="0"/>
              </a:rPr>
              <a:t>upto</a:t>
            </a:r>
            <a:r>
              <a:rPr lang="en-IN" sz="3200" dirty="0">
                <a:latin typeface="Times New Roman" panose="02020603050405020304" pitchFamily="18" charset="0"/>
                <a:cs typeface="Times New Roman" panose="02020603050405020304" pitchFamily="18" charset="0"/>
              </a:rPr>
              <a:t>: 90 ml</a:t>
            </a:r>
          </a:p>
          <a:p>
            <a:pPr marL="0" indent="0">
              <a:buNone/>
            </a:pPr>
            <a:r>
              <a:rPr lang="en-IN" sz="3200" dirty="0">
                <a:latin typeface="Times New Roman" panose="02020603050405020304" pitchFamily="18" charset="0"/>
                <a:cs typeface="Times New Roman" panose="02020603050405020304" pitchFamily="18" charset="0"/>
              </a:rPr>
              <a:t>Make a mixture.</a:t>
            </a: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6326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C1845-2320-C4F8-8303-B13C736F55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4A929C-FA2E-B2CD-C803-9F1676B369D6}"/>
              </a:ext>
            </a:extLst>
          </p:cNvPr>
          <p:cNvSpPr>
            <a:spLocks noGrp="1"/>
          </p:cNvSpPr>
          <p:nvPr>
            <p:ph idx="1"/>
          </p:nvPr>
        </p:nvSpPr>
        <p:spPr>
          <a:xfrm>
            <a:off x="838200" y="699247"/>
            <a:ext cx="10995212" cy="5889812"/>
          </a:xfrm>
        </p:spPr>
        <p:txBody>
          <a:bodyPr>
            <a:normAutofit/>
          </a:bodyPr>
          <a:lstStyle/>
          <a:p>
            <a:pPr marL="0" indent="0">
              <a:buNone/>
            </a:pPr>
            <a:r>
              <a:rPr lang="en-US" sz="2400" b="1" dirty="0"/>
              <a:t>(3) Chemical Reactions Resulting in Gas Evolution</a:t>
            </a:r>
          </a:p>
          <a:p>
            <a:pPr marL="0" indent="0">
              <a:buNone/>
            </a:pPr>
            <a:r>
              <a:rPr lang="en-US" sz="2400" dirty="0"/>
              <a:t>If reactions are not allowed to complete before bottling, there are chances of explosion due to the evolution of carbon dioxide gas. The reaction must be completed in an open vessel, sometimes using hot water to hasten the process.</a:t>
            </a:r>
          </a:p>
          <a:p>
            <a:pPr marL="0" indent="0">
              <a:buNone/>
            </a:pPr>
            <a:endParaRPr lang="en-US" sz="2400" dirty="0"/>
          </a:p>
          <a:p>
            <a:pPr marL="0" indent="0">
              <a:buNone/>
            </a:pPr>
            <a:r>
              <a:rPr lang="en-IN" sz="2400" b="1" dirty="0"/>
              <a:t>(4) Miscellaneous Chemical Incompatibilities</a:t>
            </a:r>
          </a:p>
          <a:p>
            <a:pPr marL="0" indent="0">
              <a:buNone/>
            </a:pPr>
            <a:r>
              <a:rPr lang="en-IN" sz="2400" b="1" dirty="0"/>
              <a:t>Soluble barbiturates with ammonium bromide:</a:t>
            </a:r>
            <a:r>
              <a:rPr lang="en-IN" sz="2400" dirty="0"/>
              <a:t> Soluble barbiturate combined with ammonium bromide in water separates as </a:t>
            </a:r>
            <a:r>
              <a:rPr lang="en-IN" sz="2400" dirty="0" err="1"/>
              <a:t>indiffusible</a:t>
            </a:r>
            <a:r>
              <a:rPr lang="en-IN" sz="2400" dirty="0"/>
              <a:t> barbitone. </a:t>
            </a:r>
            <a:r>
              <a:rPr lang="en-IN" sz="2400" b="1" dirty="0"/>
              <a:t>Follow Method B</a:t>
            </a:r>
            <a:r>
              <a:rPr lang="en-IN" sz="2400" dirty="0"/>
              <a:t>.</a:t>
            </a:r>
          </a:p>
          <a:p>
            <a:pPr marL="0" indent="0">
              <a:buNone/>
            </a:pPr>
            <a:r>
              <a:rPr lang="en-IN" sz="2400" b="1" dirty="0"/>
              <a:t>Rx </a:t>
            </a:r>
          </a:p>
          <a:p>
            <a:pPr marL="0" indent="0">
              <a:buNone/>
            </a:pPr>
            <a:r>
              <a:rPr lang="en-IN" sz="2400" b="1" dirty="0"/>
              <a:t>Phenobarbitone sodium 0.6g</a:t>
            </a:r>
          </a:p>
          <a:p>
            <a:pPr marL="0" indent="0">
              <a:buNone/>
            </a:pPr>
            <a:r>
              <a:rPr lang="en-IN" sz="2400" b="1" dirty="0"/>
              <a:t>Ammonium bromide 8.0g</a:t>
            </a:r>
          </a:p>
          <a:p>
            <a:pPr marL="0" indent="0">
              <a:buNone/>
            </a:pPr>
            <a:r>
              <a:rPr lang="en-IN" sz="2400" b="1" dirty="0"/>
              <a:t>Water </a:t>
            </a:r>
            <a:r>
              <a:rPr lang="en-IN" sz="2400" b="1" dirty="0" err="1"/>
              <a:t>upto</a:t>
            </a:r>
            <a:r>
              <a:rPr lang="en-IN" sz="2400" b="1" dirty="0"/>
              <a:t> 100 ml</a:t>
            </a:r>
          </a:p>
          <a:p>
            <a:pPr marL="0" indent="0">
              <a:buNone/>
            </a:pPr>
            <a:r>
              <a:rPr lang="en-IN" sz="2400" dirty="0"/>
              <a:t>The prescriber can replace ammonium bromide with a chemically equivalent amount of sodium or potassium bromide to maintain a clear mixture.</a:t>
            </a:r>
          </a:p>
          <a:p>
            <a:pPr marL="0" indent="0">
              <a:buNone/>
            </a:pPr>
            <a:endParaRPr lang="en-US" sz="2400" dirty="0"/>
          </a:p>
          <a:p>
            <a:pPr marL="0" indent="0" algn="ctr">
              <a:buNone/>
            </a:pP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2815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F2FBD-5575-39C9-C35E-59DF159F30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7D8E43-9ED4-19BC-3942-205BAECFD63D}"/>
              </a:ext>
            </a:extLst>
          </p:cNvPr>
          <p:cNvSpPr>
            <a:spLocks noGrp="1"/>
          </p:cNvSpPr>
          <p:nvPr>
            <p:ph idx="1"/>
          </p:nvPr>
        </p:nvSpPr>
        <p:spPr>
          <a:xfrm>
            <a:off x="838200" y="699247"/>
            <a:ext cx="10515600" cy="5477716"/>
          </a:xfrm>
        </p:spPr>
        <p:txBody>
          <a:bodyPr/>
          <a:lstStyle/>
          <a:p>
            <a:pPr marL="0" indent="0" algn="ctr">
              <a:buNone/>
            </a:pPr>
            <a:r>
              <a:rPr lang="en-IN" sz="4800" b="1" dirty="0">
                <a:solidFill>
                  <a:srgbClr val="7030A0"/>
                </a:solidFill>
                <a:latin typeface="Times New Roman" panose="02020603050405020304" pitchFamily="18" charset="0"/>
                <a:cs typeface="Times New Roman" panose="02020603050405020304" pitchFamily="18" charset="0"/>
              </a:rPr>
              <a:t>Therapeutic Incompatibilities</a:t>
            </a:r>
          </a:p>
          <a:p>
            <a:pPr marL="0" indent="0">
              <a:buNone/>
            </a:pPr>
            <a:r>
              <a:rPr lang="en-IN" sz="3200" dirty="0">
                <a:latin typeface="Times New Roman" panose="02020603050405020304" pitchFamily="18" charset="0"/>
                <a:cs typeface="Times New Roman" panose="02020603050405020304" pitchFamily="18" charset="0"/>
              </a:rPr>
              <a:t>Therapeutic incompatibility occurs when the nature or intensity of the prescribed drug action differs from the prescriber's intent. This occurs due to:</a:t>
            </a:r>
          </a:p>
          <a:p>
            <a:r>
              <a:rPr lang="en-IN" sz="3200" dirty="0">
                <a:latin typeface="Times New Roman" panose="02020603050405020304" pitchFamily="18" charset="0"/>
                <a:cs typeface="Times New Roman" panose="02020603050405020304" pitchFamily="18" charset="0"/>
              </a:rPr>
              <a:t>Error in dosage</a:t>
            </a:r>
          </a:p>
          <a:p>
            <a:r>
              <a:rPr lang="en-IN" sz="3200" dirty="0">
                <a:latin typeface="Times New Roman" panose="02020603050405020304" pitchFamily="18" charset="0"/>
                <a:cs typeface="Times New Roman" panose="02020603050405020304" pitchFamily="18" charset="0"/>
              </a:rPr>
              <a:t>Wrong dose or dosage form</a:t>
            </a:r>
          </a:p>
          <a:p>
            <a:r>
              <a:rPr lang="en-IN" sz="3200" dirty="0">
                <a:latin typeface="Times New Roman" panose="02020603050405020304" pitchFamily="18" charset="0"/>
                <a:cs typeface="Times New Roman" panose="02020603050405020304" pitchFamily="18" charset="0"/>
              </a:rPr>
              <a:t>Contra-indicated drugs</a:t>
            </a:r>
          </a:p>
          <a:p>
            <a:r>
              <a:rPr lang="en-IN" sz="3200" dirty="0">
                <a:latin typeface="Times New Roman" panose="02020603050405020304" pitchFamily="18" charset="0"/>
                <a:cs typeface="Times New Roman" panose="02020603050405020304" pitchFamily="18" charset="0"/>
              </a:rPr>
              <a:t>Synergistic and antagonistic drugs</a:t>
            </a:r>
          </a:p>
          <a:p>
            <a:r>
              <a:rPr lang="en-IN" sz="3200" dirty="0">
                <a:latin typeface="Times New Roman" panose="02020603050405020304" pitchFamily="18" charset="0"/>
                <a:cs typeface="Times New Roman" panose="02020603050405020304" pitchFamily="18" charset="0"/>
              </a:rPr>
              <a:t>Drug interactions</a:t>
            </a:r>
          </a:p>
          <a:p>
            <a:pPr marL="0" indent="0" algn="ctr">
              <a:buNone/>
            </a:pP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337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11B2D-1ECB-881F-B798-6A84C197FF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3E69BC-0D10-33F7-8D2E-EAC2F8580EB4}"/>
              </a:ext>
            </a:extLst>
          </p:cNvPr>
          <p:cNvSpPr>
            <a:spLocks noGrp="1"/>
          </p:cNvSpPr>
          <p:nvPr>
            <p:ph idx="1"/>
          </p:nvPr>
        </p:nvSpPr>
        <p:spPr>
          <a:xfrm>
            <a:off x="429491" y="374073"/>
            <a:ext cx="11249891" cy="6082144"/>
          </a:xfrm>
        </p:spPr>
        <p:txBody>
          <a:bodyPr/>
          <a:lstStyle/>
          <a:p>
            <a:pPr marL="0" indent="0">
              <a:buNone/>
            </a:pP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
        <p:nvSpPr>
          <p:cNvPr id="5" name="Rectangle 3">
            <a:extLst>
              <a:ext uri="{FF2B5EF4-FFF2-40B4-BE49-F238E27FC236}">
                <a16:creationId xmlns:a16="http://schemas.microsoft.com/office/drawing/2014/main" id="{85392453-9044-8A18-5FFE-DCC92E428090}"/>
              </a:ext>
            </a:extLst>
          </p:cNvPr>
          <p:cNvSpPr>
            <a:spLocks noChangeArrowheads="1"/>
          </p:cNvSpPr>
          <p:nvPr/>
        </p:nvSpPr>
        <p:spPr bwMode="auto">
          <a:xfrm>
            <a:off x="429491" y="461501"/>
            <a:ext cx="10234027"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 Error in Dosage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Pharmacists must check prescriptions for overdose.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Example 2.19:</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Atropine sulphate prescribed at 0.006g per capsule exceeds the minimum recommended dose. </a:t>
            </a: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Action: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Refer back to the prescriber.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Example 2.20:</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Codeine phosphate prescribed at 0.5g (500 mg) instead of the intended 5 mg </a:t>
            </a: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Action: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Refer back to the prescriber for correction.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4">
            <a:extLst>
              <a:ext uri="{FF2B5EF4-FFF2-40B4-BE49-F238E27FC236}">
                <a16:creationId xmlns:a16="http://schemas.microsoft.com/office/drawing/2014/main" id="{3407D6AD-84F5-E93B-337A-0B39AFA50328}"/>
              </a:ext>
            </a:extLst>
          </p:cNvPr>
          <p:cNvSpPr>
            <a:spLocks noChangeArrowheads="1"/>
          </p:cNvSpPr>
          <p:nvPr/>
        </p:nvSpPr>
        <p:spPr bwMode="auto">
          <a:xfrm>
            <a:off x="512618" y="2349423"/>
            <a:ext cx="11249891"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 Wrong Dose or Dosage Form:</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Risk of dispensing the wrong drug due to similar names (e.g., prednisone vs. prednisolone).</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3. Contra-indicated Drugs:</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Example 2.21:</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Sulphonamides</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prescribed with ammonium chloride (a urinary acidifier) can cause kidney crystal deposition.</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4. Synergistic and Antagonistic Drugs:</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en-US" altLang="en-US" sz="2400" b="1" dirty="0">
                <a:latin typeface="Times New Roman" panose="02020603050405020304" pitchFamily="18" charset="0"/>
                <a:cs typeface="Times New Roman" panose="02020603050405020304" pitchFamily="18" charset="0"/>
              </a:rPr>
              <a:t>Synergistic </a:t>
            </a: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Example 2.22:</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Combination of Amphetamine sulphate and Ephedrine sulphate (additive effect). </a:t>
            </a: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Correction:</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Refer back to prescriber to reduce doses</a:t>
            </a:r>
            <a:r>
              <a:rPr kumimoji="0" lang="en-US" altLang="en-US" sz="1100" b="0" i="0" u="none" strike="noStrike" cap="none" normalizeH="0" baseline="0" dirty="0">
                <a:ln>
                  <a:noFill/>
                </a:ln>
                <a:solidFill>
                  <a:schemeClr val="tx1"/>
                </a:solidFill>
                <a:effectLst/>
                <a:latin typeface="Arial" panose="020B0604020202020204" pitchFamily="34" charset="0"/>
              </a:rPr>
              <a:t>.</a:t>
            </a:r>
          </a:p>
          <a:p>
            <a:pPr lvl="0" eaLnBrk="0" fontAlgn="base" hangingPunct="0">
              <a:spcBef>
                <a:spcPct val="0"/>
              </a:spcBef>
              <a:spcAft>
                <a:spcPct val="0"/>
              </a:spcAft>
              <a:buFontTx/>
              <a:buChar char="•"/>
            </a:pPr>
            <a:r>
              <a:rPr lang="en-US" sz="2400" b="1" dirty="0">
                <a:latin typeface="Times New Roman" panose="02020603050405020304" pitchFamily="18" charset="0"/>
                <a:cs typeface="Times New Roman" panose="02020603050405020304" pitchFamily="18" charset="0"/>
              </a:rPr>
              <a:t>Antagonism (Example 2.23):</a:t>
            </a:r>
            <a:r>
              <a:rPr lang="en-US" sz="2400" dirty="0">
                <a:latin typeface="Times New Roman" panose="02020603050405020304" pitchFamily="18" charset="0"/>
                <a:cs typeface="Times New Roman" panose="02020603050405020304" pitchFamily="18" charset="0"/>
              </a:rPr>
              <a:t> Aspirin and Probenecid used for gout lead to neutralization.</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36519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0E7E0-AD28-5D6C-9DB6-1155145096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690B3C-A7DA-B832-2D6C-B974E0BF9BFC}"/>
              </a:ext>
            </a:extLst>
          </p:cNvPr>
          <p:cNvSpPr>
            <a:spLocks noGrp="1"/>
          </p:cNvSpPr>
          <p:nvPr>
            <p:ph idx="1"/>
          </p:nvPr>
        </p:nvSpPr>
        <p:spPr>
          <a:xfrm>
            <a:off x="838200" y="699247"/>
            <a:ext cx="10515600" cy="5477716"/>
          </a:xfrm>
        </p:spPr>
        <p:txBody>
          <a:bodyPr/>
          <a:lstStyle/>
          <a:p>
            <a:pPr marL="0" indent="0">
              <a:buNone/>
            </a:pPr>
            <a:r>
              <a:rPr lang="en-US" sz="2400" b="1" dirty="0">
                <a:solidFill>
                  <a:schemeClr val="accent5">
                    <a:lumMod val="75000"/>
                  </a:schemeClr>
                </a:solidFill>
                <a:latin typeface="Times New Roman" panose="02020603050405020304" pitchFamily="18" charset="0"/>
                <a:cs typeface="Times New Roman" panose="02020603050405020304" pitchFamily="18" charset="0"/>
              </a:rPr>
              <a:t>5. Drug Interactions:</a:t>
            </a:r>
          </a:p>
          <a:p>
            <a:pPr marL="0" indent="0">
              <a:buNone/>
            </a:pPr>
            <a:r>
              <a:rPr lang="en-US" sz="2400" b="1" dirty="0"/>
              <a:t>Example 2.25:</a:t>
            </a:r>
            <a:r>
              <a:rPr lang="en-US" sz="2400" dirty="0"/>
              <a:t> Tetracycline is inactivated by calcium in milk. The prescription should not be taken with milk.</a:t>
            </a: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5317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52F105-8BB2-0724-B1F6-4C8BF50299FB}"/>
              </a:ext>
            </a:extLst>
          </p:cNvPr>
          <p:cNvSpPr>
            <a:spLocks noGrp="1"/>
          </p:cNvSpPr>
          <p:nvPr>
            <p:ph idx="1"/>
          </p:nvPr>
        </p:nvSpPr>
        <p:spPr>
          <a:xfrm>
            <a:off x="838200" y="403412"/>
            <a:ext cx="10515600" cy="5773551"/>
          </a:xfrm>
        </p:spPr>
        <p:txBody>
          <a:bodyPr>
            <a:normAutofit lnSpcReduction="10000"/>
          </a:bodyPr>
          <a:lstStyle/>
          <a:p>
            <a:pPr marL="0" indent="0" algn="ctr">
              <a:buNone/>
            </a:pPr>
            <a:r>
              <a:rPr lang="en-IN" sz="4000" b="1" dirty="0">
                <a:solidFill>
                  <a:srgbClr val="7030A0"/>
                </a:solidFill>
                <a:latin typeface="Times New Roman" panose="02020603050405020304" pitchFamily="18" charset="0"/>
                <a:cs typeface="Times New Roman" panose="02020603050405020304" pitchFamily="18" charset="0"/>
              </a:rPr>
              <a:t>Physical Incompatibilities</a:t>
            </a:r>
          </a:p>
          <a:p>
            <a:pPr marL="0" indent="0">
              <a:buNone/>
            </a:pPr>
            <a:r>
              <a:rPr lang="en-US" sz="2000" dirty="0">
                <a:latin typeface="Times New Roman" panose="02020603050405020304" pitchFamily="18" charset="0"/>
                <a:cs typeface="Times New Roman" panose="02020603050405020304" pitchFamily="18" charset="0"/>
              </a:rPr>
              <a:t>When two or more than two substances are combined together, a physical change take place and an unacceptable product is formed.</a:t>
            </a:r>
          </a:p>
          <a:p>
            <a:pPr marL="0" indent="0" algn="ctr">
              <a:buNone/>
            </a:pPr>
            <a:r>
              <a:rPr lang="en-US" sz="2000" dirty="0">
                <a:latin typeface="Times New Roman" panose="02020603050405020304" pitchFamily="18" charset="0"/>
                <a:cs typeface="Times New Roman" panose="02020603050405020304" pitchFamily="18" charset="0"/>
              </a:rPr>
              <a:t>Physical incompatibility is usually due to </a:t>
            </a:r>
          </a:p>
          <a:p>
            <a:pPr marL="0" indent="0" algn="ctr">
              <a:buNone/>
            </a:pPr>
            <a:r>
              <a:rPr lang="en-US" sz="2000" b="1" dirty="0">
                <a:latin typeface="Times New Roman" panose="02020603050405020304" pitchFamily="18" charset="0"/>
                <a:cs typeface="Times New Roman" panose="02020603050405020304" pitchFamily="18" charset="0"/>
              </a:rPr>
              <a:t>1. Immiscibility, </a:t>
            </a:r>
          </a:p>
          <a:p>
            <a:pPr marL="0" indent="0" algn="ctr">
              <a:buNone/>
            </a:pPr>
            <a:r>
              <a:rPr lang="en-US" sz="2000" b="1" dirty="0">
                <a:latin typeface="Times New Roman" panose="02020603050405020304" pitchFamily="18" charset="0"/>
                <a:cs typeface="Times New Roman" panose="02020603050405020304" pitchFamily="18" charset="0"/>
              </a:rPr>
              <a:t>2. Insolubility, </a:t>
            </a:r>
          </a:p>
          <a:p>
            <a:pPr marL="0" indent="0" algn="ctr">
              <a:buNone/>
            </a:pPr>
            <a:r>
              <a:rPr lang="en-US" sz="2000" b="1" dirty="0">
                <a:latin typeface="Times New Roman" panose="02020603050405020304" pitchFamily="18" charset="0"/>
                <a:cs typeface="Times New Roman" panose="02020603050405020304" pitchFamily="18" charset="0"/>
              </a:rPr>
              <a:t>3. Precipitate formation </a:t>
            </a:r>
          </a:p>
          <a:p>
            <a:pPr marL="0" indent="0" algn="ctr">
              <a:buNone/>
            </a:pPr>
            <a:r>
              <a:rPr lang="en-US" sz="2000" b="1" dirty="0">
                <a:latin typeface="Times New Roman" panose="02020603050405020304" pitchFamily="18" charset="0"/>
                <a:cs typeface="Times New Roman" panose="02020603050405020304" pitchFamily="18" charset="0"/>
              </a:rPr>
              <a:t>4. Liquefaction of solid materials.</a:t>
            </a:r>
          </a:p>
          <a:p>
            <a:pPr marL="0" indent="0">
              <a:buNone/>
            </a:pPr>
            <a:r>
              <a:rPr lang="en-US" sz="2000" dirty="0">
                <a:latin typeface="Times New Roman" panose="02020603050405020304" pitchFamily="18" charset="0"/>
                <a:cs typeface="Times New Roman" panose="02020603050405020304" pitchFamily="18" charset="0"/>
              </a:rPr>
              <a:t>The physical incompatibilities may be corrected by using any one or more of the following methods:</a:t>
            </a:r>
          </a:p>
          <a:p>
            <a:pPr marL="400050" indent="-400050">
              <a:buAutoNum type="romanLcParenBoth"/>
            </a:pPr>
            <a:r>
              <a:rPr lang="en-US" sz="2000" dirty="0">
                <a:latin typeface="Times New Roman" panose="02020603050405020304" pitchFamily="18" charset="0"/>
                <a:cs typeface="Times New Roman" panose="02020603050405020304" pitchFamily="18" charset="0"/>
              </a:rPr>
              <a:t>Change the order of mixing of ingredients of the prescription </a:t>
            </a:r>
          </a:p>
          <a:p>
            <a:pPr marL="400050" indent="-400050">
              <a:buAutoNum type="romanLcParenBoth"/>
            </a:pPr>
            <a:r>
              <a:rPr lang="en-US" sz="2000" dirty="0">
                <a:latin typeface="Times New Roman" panose="02020603050405020304" pitchFamily="18" charset="0"/>
                <a:cs typeface="Times New Roman" panose="02020603050405020304" pitchFamily="18" charset="0"/>
              </a:rPr>
              <a:t>Emulsification </a:t>
            </a:r>
          </a:p>
          <a:p>
            <a:pPr marL="400050" indent="-400050">
              <a:buAutoNum type="romanLcParenBoth"/>
            </a:pPr>
            <a:r>
              <a:rPr lang="en-US" sz="2000" dirty="0">
                <a:latin typeface="Times New Roman" panose="02020603050405020304" pitchFamily="18" charset="0"/>
                <a:cs typeface="Times New Roman" panose="02020603050405020304" pitchFamily="18" charset="0"/>
              </a:rPr>
              <a:t>Addition of suspending agent </a:t>
            </a:r>
          </a:p>
          <a:p>
            <a:pPr marL="400050" indent="-400050">
              <a:buAutoNum type="romanLcParenBoth"/>
            </a:pPr>
            <a:r>
              <a:rPr lang="en-US" sz="2000" dirty="0">
                <a:latin typeface="Times New Roman" panose="02020603050405020304" pitchFamily="18" charset="0"/>
                <a:cs typeface="Times New Roman" panose="02020603050405020304" pitchFamily="18" charset="0"/>
              </a:rPr>
              <a:t>Change in the form of ingredients </a:t>
            </a:r>
          </a:p>
          <a:p>
            <a:pPr marL="400050" indent="-400050">
              <a:buAutoNum type="romanLcParenBoth"/>
            </a:pPr>
            <a:r>
              <a:rPr lang="en-US" sz="2000" dirty="0">
                <a:latin typeface="Times New Roman" panose="02020603050405020304" pitchFamily="18" charset="0"/>
                <a:cs typeface="Times New Roman" panose="02020603050405020304" pitchFamily="18" charset="0"/>
              </a:rPr>
              <a:t>By addition, substitution or omission of therapeutically inactive substance to help in compounding of the prescription.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8337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F489B-1139-F1CF-4E7F-1D9846A45A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64B563-0BF6-E9A1-BD83-4665DBAD690D}"/>
              </a:ext>
            </a:extLst>
          </p:cNvPr>
          <p:cNvSpPr>
            <a:spLocks noGrp="1"/>
          </p:cNvSpPr>
          <p:nvPr>
            <p:ph idx="1"/>
          </p:nvPr>
        </p:nvSpPr>
        <p:spPr>
          <a:xfrm>
            <a:off x="838200" y="403412"/>
            <a:ext cx="10515600" cy="5773551"/>
          </a:xfrm>
        </p:spPr>
        <p:txBody>
          <a:bodyPr/>
          <a:lstStyle/>
          <a:p>
            <a:pPr marL="0" indent="0">
              <a:buNone/>
            </a:pPr>
            <a:r>
              <a:rPr lang="en-US" b="1" dirty="0">
                <a:latin typeface="Times New Roman" panose="02020603050405020304" pitchFamily="18" charset="0"/>
                <a:cs typeface="Times New Roman" panose="02020603050405020304" pitchFamily="18" charset="0"/>
              </a:rPr>
              <a:t>1. Immiscibility</a:t>
            </a:r>
          </a:p>
          <a:p>
            <a:pPr marL="0" indent="0">
              <a:buNone/>
            </a:pPr>
            <a:r>
              <a:rPr lang="en-US" dirty="0">
                <a:latin typeface="Times New Roman" panose="02020603050405020304" pitchFamily="18" charset="0"/>
                <a:cs typeface="Times New Roman" panose="02020603050405020304" pitchFamily="18" charset="0"/>
              </a:rPr>
              <a:t>Oils and water are immiscible with each other. They can be made miscible with water by emulsification.</a:t>
            </a:r>
          </a:p>
          <a:p>
            <a:pPr marL="0" indent="0">
              <a:buNone/>
            </a:pPr>
            <a:r>
              <a:rPr lang="en-US" b="1" dirty="0">
                <a:latin typeface="Times New Roman" panose="02020603050405020304" pitchFamily="18" charset="0"/>
                <a:cs typeface="Times New Roman" panose="02020603050405020304" pitchFamily="18" charset="0"/>
              </a:rPr>
              <a:t>Rx</a:t>
            </a:r>
            <a:endParaRPr lang="en-US" dirty="0">
              <a:latin typeface="Times New Roman" panose="02020603050405020304" pitchFamily="18" charset="0"/>
              <a:cs typeface="Times New Roman" panose="02020603050405020304" pitchFamily="18" charset="0"/>
            </a:endParaRPr>
          </a:p>
          <a:p>
            <a:pPr marL="457200" lvl="1" indent="0">
              <a:buNone/>
            </a:pPr>
            <a:r>
              <a:rPr lang="en-US" sz="2800" dirty="0">
                <a:latin typeface="Times New Roman" panose="02020603050405020304" pitchFamily="18" charset="0"/>
                <a:cs typeface="Times New Roman" panose="02020603050405020304" pitchFamily="18" charset="0"/>
              </a:rPr>
              <a:t>Castor oil — 15 ml</a:t>
            </a:r>
          </a:p>
          <a:p>
            <a:pPr marL="457200" lvl="1" indent="0">
              <a:buNone/>
            </a:pPr>
            <a:r>
              <a:rPr lang="en-US" sz="2800" dirty="0">
                <a:latin typeface="Times New Roman" panose="02020603050405020304" pitchFamily="18" charset="0"/>
                <a:cs typeface="Times New Roman" panose="02020603050405020304" pitchFamily="18" charset="0"/>
              </a:rPr>
              <a:t>Water — </a:t>
            </a:r>
            <a:r>
              <a:rPr lang="en-US" sz="2800" dirty="0" err="1">
                <a:latin typeface="Times New Roman" panose="02020603050405020304" pitchFamily="18" charset="0"/>
                <a:cs typeface="Times New Roman" panose="02020603050405020304" pitchFamily="18" charset="0"/>
              </a:rPr>
              <a:t>upto</a:t>
            </a:r>
            <a:r>
              <a:rPr lang="en-US" sz="2800" dirty="0">
                <a:latin typeface="Times New Roman" panose="02020603050405020304" pitchFamily="18" charset="0"/>
                <a:cs typeface="Times New Roman" panose="02020603050405020304" pitchFamily="18" charset="0"/>
              </a:rPr>
              <a:t> 60 ml</a:t>
            </a:r>
          </a:p>
          <a:p>
            <a:pPr marL="457200" lvl="1" indent="0">
              <a:buNone/>
            </a:pPr>
            <a:r>
              <a:rPr lang="en-US" sz="2800" dirty="0">
                <a:latin typeface="Times New Roman" panose="02020603050405020304" pitchFamily="18" charset="0"/>
                <a:cs typeface="Times New Roman" panose="02020603050405020304" pitchFamily="18" charset="0"/>
              </a:rPr>
              <a:t>Make an emulsion.</a:t>
            </a:r>
          </a:p>
          <a:p>
            <a:r>
              <a:rPr lang="en-US" dirty="0">
                <a:latin typeface="Times New Roman" panose="02020603050405020304" pitchFamily="18" charset="0"/>
                <a:cs typeface="Times New Roman" panose="02020603050405020304" pitchFamily="18" charset="0"/>
              </a:rPr>
              <a:t>In this prescription castor oil is immiscible with water. To overcome this incompatibility an emulsifying agent is used to make a good emulsion.</a:t>
            </a:r>
          </a:p>
          <a:p>
            <a:pPr marL="0" indent="0">
              <a:buNone/>
            </a:pPr>
            <a:endParaRPr lang="en-IN" dirty="0"/>
          </a:p>
        </p:txBody>
      </p:sp>
    </p:spTree>
    <p:extLst>
      <p:ext uri="{BB962C8B-B14F-4D97-AF65-F5344CB8AC3E}">
        <p14:creationId xmlns:p14="http://schemas.microsoft.com/office/powerpoint/2010/main" val="4053216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0A09-D8BA-6E63-E0FD-20114FAA9D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D13979-DC1D-F52F-A1A7-F1851B43CA86}"/>
              </a:ext>
            </a:extLst>
          </p:cNvPr>
          <p:cNvSpPr>
            <a:spLocks noGrp="1"/>
          </p:cNvSpPr>
          <p:nvPr>
            <p:ph idx="1"/>
          </p:nvPr>
        </p:nvSpPr>
        <p:spPr>
          <a:xfrm>
            <a:off x="838200" y="403412"/>
            <a:ext cx="11022106" cy="6185647"/>
          </a:xfrm>
        </p:spPr>
        <p:txBody>
          <a:bodyPr>
            <a:normAutofit fontScale="92500" lnSpcReduction="10000"/>
          </a:bodyPr>
          <a:lstStyle/>
          <a:p>
            <a:pPr marL="0" indent="0">
              <a:buNone/>
            </a:pPr>
            <a:r>
              <a:rPr lang="en-US" sz="2600" b="1" dirty="0">
                <a:latin typeface="Times New Roman" panose="02020603050405020304" pitchFamily="18" charset="0"/>
                <a:cs typeface="Times New Roman" panose="02020603050405020304" pitchFamily="18" charset="0"/>
              </a:rPr>
              <a:t>2. Insolubility</a:t>
            </a:r>
          </a:p>
          <a:p>
            <a:pPr marL="0" indent="0">
              <a:buNone/>
            </a:pPr>
            <a:r>
              <a:rPr lang="en-US" sz="2600" dirty="0">
                <a:latin typeface="Times New Roman" panose="02020603050405020304" pitchFamily="18" charset="0"/>
                <a:cs typeface="Times New Roman" panose="02020603050405020304" pitchFamily="18" charset="0"/>
              </a:rPr>
              <a:t>In liquid preparations containing </a:t>
            </a:r>
            <a:r>
              <a:rPr lang="en-US" sz="2600" dirty="0" err="1">
                <a:latin typeface="Times New Roman" panose="02020603050405020304" pitchFamily="18" charset="0"/>
                <a:cs typeface="Times New Roman" panose="02020603050405020304" pitchFamily="18" charset="0"/>
              </a:rPr>
              <a:t>indiffusible</a:t>
            </a:r>
            <a:r>
              <a:rPr lang="en-US" sz="2600" dirty="0">
                <a:latin typeface="Times New Roman" panose="02020603050405020304" pitchFamily="18" charset="0"/>
                <a:cs typeface="Times New Roman" panose="02020603050405020304" pitchFamily="18" charset="0"/>
              </a:rPr>
              <a:t> solids such as chalk, aromatic chalk powder, acetyl salicylic acid, phenacetin, zinc oxide and calamine etc. a suspending agent may be incorporated, so as to increase the thickness of the preparation. It also helps to maintain uniform distribution of the insoluble substances for sufficient long time after shaking the bottle and facilitating uniform measurement of each dose.</a:t>
            </a:r>
          </a:p>
          <a:p>
            <a:pPr marL="0" indent="0">
              <a:buNone/>
            </a:pPr>
            <a:endParaRPr lang="en-US" sz="2600" dirty="0">
              <a:latin typeface="Times New Roman" panose="02020603050405020304" pitchFamily="18" charset="0"/>
              <a:cs typeface="Times New Roman" panose="02020603050405020304" pitchFamily="18" charset="0"/>
            </a:endParaRPr>
          </a:p>
          <a:p>
            <a:r>
              <a:rPr lang="en-US" sz="2600" b="1" dirty="0">
                <a:latin typeface="Times New Roman" panose="02020603050405020304" pitchFamily="18" charset="0"/>
                <a:cs typeface="Times New Roman" panose="02020603050405020304" pitchFamily="18" charset="0"/>
              </a:rPr>
              <a:t>Rx</a:t>
            </a:r>
            <a:endParaRPr lang="en-US" sz="2600" dirty="0">
              <a:latin typeface="Times New Roman" panose="02020603050405020304" pitchFamily="18" charset="0"/>
              <a:cs typeface="Times New Roman" panose="02020603050405020304" pitchFamily="18" charset="0"/>
            </a:endParaRPr>
          </a:p>
          <a:p>
            <a:pPr lvl="1"/>
            <a:r>
              <a:rPr lang="en-US" sz="2600" dirty="0">
                <a:latin typeface="Times New Roman" panose="02020603050405020304" pitchFamily="18" charset="0"/>
                <a:cs typeface="Times New Roman" panose="02020603050405020304" pitchFamily="18" charset="0"/>
              </a:rPr>
              <a:t>Phenacetin — 3 g</a:t>
            </a:r>
          </a:p>
          <a:p>
            <a:pPr lvl="1"/>
            <a:r>
              <a:rPr lang="en-US" sz="2600" dirty="0">
                <a:latin typeface="Times New Roman" panose="02020603050405020304" pitchFamily="18" charset="0"/>
                <a:cs typeface="Times New Roman" panose="02020603050405020304" pitchFamily="18" charset="0"/>
              </a:rPr>
              <a:t>Caffeine — 1 g</a:t>
            </a:r>
          </a:p>
          <a:p>
            <a:pPr lvl="1"/>
            <a:r>
              <a:rPr lang="en-US" sz="2600" dirty="0">
                <a:latin typeface="Times New Roman" panose="02020603050405020304" pitchFamily="18" charset="0"/>
                <a:cs typeface="Times New Roman" panose="02020603050405020304" pitchFamily="18" charset="0"/>
              </a:rPr>
              <a:t>Orange syrup — 12 ml</a:t>
            </a:r>
          </a:p>
          <a:p>
            <a:pPr lvl="1"/>
            <a:r>
              <a:rPr lang="en-US" sz="2600" dirty="0">
                <a:latin typeface="Times New Roman" panose="02020603050405020304" pitchFamily="18" charset="0"/>
                <a:cs typeface="Times New Roman" panose="02020603050405020304" pitchFamily="18" charset="0"/>
              </a:rPr>
              <a:t>Water — </a:t>
            </a:r>
            <a:r>
              <a:rPr lang="en-US" sz="2600" dirty="0" err="1">
                <a:latin typeface="Times New Roman" panose="02020603050405020304" pitchFamily="18" charset="0"/>
                <a:cs typeface="Times New Roman" panose="02020603050405020304" pitchFamily="18" charset="0"/>
              </a:rPr>
              <a:t>upto</a:t>
            </a:r>
            <a:r>
              <a:rPr lang="en-US" sz="2600" dirty="0">
                <a:latin typeface="Times New Roman" panose="02020603050405020304" pitchFamily="18" charset="0"/>
                <a:cs typeface="Times New Roman" panose="02020603050405020304" pitchFamily="18" charset="0"/>
              </a:rPr>
              <a:t> 90 ml</a:t>
            </a:r>
          </a:p>
          <a:p>
            <a:pPr marL="0" indent="0">
              <a:buNone/>
            </a:pPr>
            <a:r>
              <a:rPr lang="en-US" sz="2600" dirty="0">
                <a:latin typeface="Times New Roman" panose="02020603050405020304" pitchFamily="18" charset="0"/>
                <a:cs typeface="Times New Roman" panose="02020603050405020304" pitchFamily="18" charset="0"/>
              </a:rPr>
              <a:t>Make a mixture.</a:t>
            </a:r>
          </a:p>
          <a:p>
            <a:r>
              <a:rPr lang="en-US" sz="2600" dirty="0">
                <a:latin typeface="Times New Roman" panose="02020603050405020304" pitchFamily="18" charset="0"/>
                <a:cs typeface="Times New Roman" panose="02020603050405020304" pitchFamily="18" charset="0"/>
              </a:rPr>
              <a:t>In this prescription phenacetin is an </a:t>
            </a:r>
            <a:r>
              <a:rPr lang="en-US" sz="2600" dirty="0" err="1">
                <a:latin typeface="Times New Roman" panose="02020603050405020304" pitchFamily="18" charset="0"/>
                <a:cs typeface="Times New Roman" panose="02020603050405020304" pitchFamily="18" charset="0"/>
              </a:rPr>
              <a:t>indiffusible</a:t>
            </a:r>
            <a:r>
              <a:rPr lang="en-US" sz="2600" dirty="0">
                <a:latin typeface="Times New Roman" panose="02020603050405020304" pitchFamily="18" charset="0"/>
                <a:cs typeface="Times New Roman" panose="02020603050405020304" pitchFamily="18" charset="0"/>
              </a:rPr>
              <a:t> substance. Compound powder of tragacanth or mucilage of tragacanth is used as a suspending agent to make a stable suspension.</a:t>
            </a:r>
          </a:p>
          <a:p>
            <a:pPr marL="0" indent="0">
              <a:buNone/>
            </a:pPr>
            <a:endParaRPr lang="en-IN" dirty="0"/>
          </a:p>
        </p:txBody>
      </p:sp>
    </p:spTree>
    <p:extLst>
      <p:ext uri="{BB962C8B-B14F-4D97-AF65-F5344CB8AC3E}">
        <p14:creationId xmlns:p14="http://schemas.microsoft.com/office/powerpoint/2010/main" val="1566446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2D9A6-57B4-4460-AEDE-65684AD5A6B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8804F2-FE7A-0F1B-4C3E-27D1A468902E}"/>
              </a:ext>
            </a:extLst>
          </p:cNvPr>
          <p:cNvSpPr>
            <a:spLocks noGrp="1"/>
          </p:cNvSpPr>
          <p:nvPr>
            <p:ph idx="1"/>
          </p:nvPr>
        </p:nvSpPr>
        <p:spPr>
          <a:xfrm>
            <a:off x="838200" y="403412"/>
            <a:ext cx="10515600" cy="5773551"/>
          </a:xfrm>
        </p:spPr>
        <p:txBody>
          <a:bodyPr>
            <a:normAutofit fontScale="92500"/>
          </a:bodyPr>
          <a:lstStyle/>
          <a:p>
            <a:pPr marL="0" indent="0">
              <a:buNone/>
            </a:pPr>
            <a:r>
              <a:rPr lang="en-US" sz="2600" b="1" dirty="0">
                <a:latin typeface="Times New Roman" panose="02020603050405020304" pitchFamily="18" charset="0"/>
                <a:cs typeface="Times New Roman" panose="02020603050405020304" pitchFamily="18" charset="0"/>
              </a:rPr>
              <a:t>3. Precipitation</a:t>
            </a:r>
          </a:p>
          <a:p>
            <a:pPr marL="0" indent="0">
              <a:buNone/>
            </a:pPr>
            <a:r>
              <a:rPr lang="en-US" sz="2600" dirty="0">
                <a:latin typeface="Times New Roman" panose="02020603050405020304" pitchFamily="18" charset="0"/>
                <a:cs typeface="Times New Roman" panose="02020603050405020304" pitchFamily="18" charset="0"/>
              </a:rPr>
              <a:t>A drug in solution may be precipitated, if the solvent in which it is insoluble is added to the solution e.g., resins are insoluble in water. When tincture containing resinous matter is added in water, resin agglomerates forming </a:t>
            </a:r>
            <a:r>
              <a:rPr lang="en-US" sz="2600" dirty="0" err="1">
                <a:latin typeface="Times New Roman" panose="02020603050405020304" pitchFamily="18" charset="0"/>
                <a:cs typeface="Times New Roman" panose="02020603050405020304" pitchFamily="18" charset="0"/>
              </a:rPr>
              <a:t>indiffusible</a:t>
            </a:r>
            <a:r>
              <a:rPr lang="en-US" sz="2600" dirty="0">
                <a:latin typeface="Times New Roman" panose="02020603050405020304" pitchFamily="18" charset="0"/>
                <a:cs typeface="Times New Roman" panose="02020603050405020304" pitchFamily="18" charset="0"/>
              </a:rPr>
              <a:t> precipitates. This can be prevented by slowly adding the undiluted tincture with vigorous stirring to the diluted suspension or by adding some suitable thickening agent.</a:t>
            </a:r>
          </a:p>
          <a:p>
            <a:pPr marL="0" indent="0">
              <a:buNone/>
            </a:pPr>
            <a:r>
              <a:rPr lang="en-US" sz="2600" b="1" dirty="0">
                <a:latin typeface="Times New Roman" panose="02020603050405020304" pitchFamily="18" charset="0"/>
                <a:cs typeface="Times New Roman" panose="02020603050405020304" pitchFamily="18" charset="0"/>
              </a:rPr>
              <a:t>Prepare and dispense 100 ml of the following lotion.</a:t>
            </a:r>
            <a:endParaRPr lang="en-US" sz="2600" dirty="0">
              <a:latin typeface="Times New Roman" panose="02020603050405020304" pitchFamily="18" charset="0"/>
              <a:cs typeface="Times New Roman" panose="02020603050405020304" pitchFamily="18" charset="0"/>
            </a:endParaRPr>
          </a:p>
          <a:p>
            <a:r>
              <a:rPr lang="en-US" sz="2600" b="1" dirty="0">
                <a:latin typeface="Times New Roman" panose="02020603050405020304" pitchFamily="18" charset="0"/>
                <a:cs typeface="Times New Roman" panose="02020603050405020304" pitchFamily="18" charset="0"/>
              </a:rPr>
              <a:t>Rx</a:t>
            </a:r>
            <a:endParaRPr lang="en-US" sz="2600" dirty="0">
              <a:latin typeface="Times New Roman" panose="02020603050405020304" pitchFamily="18" charset="0"/>
              <a:cs typeface="Times New Roman" panose="02020603050405020304" pitchFamily="18" charset="0"/>
            </a:endParaRPr>
          </a:p>
          <a:p>
            <a:pPr lvl="1"/>
            <a:r>
              <a:rPr lang="en-US" sz="2600" dirty="0">
                <a:latin typeface="Times New Roman" panose="02020603050405020304" pitchFamily="18" charset="0"/>
                <a:cs typeface="Times New Roman" panose="02020603050405020304" pitchFamily="18" charset="0"/>
              </a:rPr>
              <a:t>Tincture benzoin compound — 5.0 ml</a:t>
            </a:r>
          </a:p>
          <a:p>
            <a:pPr lvl="1"/>
            <a:r>
              <a:rPr lang="en-US" sz="2600" dirty="0">
                <a:latin typeface="Times New Roman" panose="02020603050405020304" pitchFamily="18" charset="0"/>
                <a:cs typeface="Times New Roman" panose="02020603050405020304" pitchFamily="18" charset="0"/>
              </a:rPr>
              <a:t>Glycerin — 15.0 ml</a:t>
            </a:r>
          </a:p>
          <a:p>
            <a:pPr lvl="1"/>
            <a:r>
              <a:rPr lang="en-US" sz="2600" dirty="0">
                <a:latin typeface="Times New Roman" panose="02020603050405020304" pitchFamily="18" charset="0"/>
                <a:cs typeface="Times New Roman" panose="02020603050405020304" pitchFamily="18" charset="0"/>
              </a:rPr>
              <a:t>Rose water in sufficient quantity to make — 100 ml</a:t>
            </a:r>
          </a:p>
          <a:p>
            <a:r>
              <a:rPr lang="en-US" sz="2600" dirty="0">
                <a:latin typeface="Times New Roman" panose="02020603050405020304" pitchFamily="18" charset="0"/>
                <a:cs typeface="Times New Roman" panose="02020603050405020304" pitchFamily="18" charset="0"/>
              </a:rPr>
              <a:t>Tincture benzoin compound contain resins. The change in solvent system results in an unavoidable precipitate. Addition of tincture with rapid stirring yields a fine colloidal dispersion. So there is no need of any suspending agent.</a:t>
            </a:r>
          </a:p>
          <a:p>
            <a:pPr marL="0" indent="0">
              <a:buNone/>
            </a:pPr>
            <a:endParaRPr lang="en-US" dirty="0"/>
          </a:p>
          <a:p>
            <a:pPr marL="0" indent="0">
              <a:buNone/>
            </a:pPr>
            <a:endParaRPr lang="en-IN" dirty="0"/>
          </a:p>
        </p:txBody>
      </p:sp>
    </p:spTree>
    <p:extLst>
      <p:ext uri="{BB962C8B-B14F-4D97-AF65-F5344CB8AC3E}">
        <p14:creationId xmlns:p14="http://schemas.microsoft.com/office/powerpoint/2010/main" val="3395504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170A0-3B13-B800-EEF1-28FB4634A9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AEB9F4-B8F9-A574-D9A2-5E2FEFB41C1F}"/>
              </a:ext>
            </a:extLst>
          </p:cNvPr>
          <p:cNvSpPr>
            <a:spLocks noGrp="1"/>
          </p:cNvSpPr>
          <p:nvPr>
            <p:ph idx="1"/>
          </p:nvPr>
        </p:nvSpPr>
        <p:spPr>
          <a:xfrm>
            <a:off x="838200" y="403412"/>
            <a:ext cx="10515600" cy="5773551"/>
          </a:xfrm>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4. Liquefaction</a:t>
            </a:r>
          </a:p>
          <a:p>
            <a:pPr marL="0" indent="0">
              <a:buNone/>
            </a:pPr>
            <a:r>
              <a:rPr lang="en-US" dirty="0">
                <a:latin typeface="Times New Roman" panose="02020603050405020304" pitchFamily="18" charset="0"/>
                <a:cs typeface="Times New Roman" panose="02020603050405020304" pitchFamily="18" charset="0"/>
              </a:rPr>
              <a:t>When certain low melting point solids are mixed together, a liquid or soft mass known as </a:t>
            </a:r>
            <a:r>
              <a:rPr lang="en-US" b="1" dirty="0">
                <a:latin typeface="Times New Roman" panose="02020603050405020304" pitchFamily="18" charset="0"/>
                <a:cs typeface="Times New Roman" panose="02020603050405020304" pitchFamily="18" charset="0"/>
              </a:rPr>
              <a:t>'eutectic mixtures'</a:t>
            </a:r>
            <a:r>
              <a:rPr lang="en-US" dirty="0">
                <a:latin typeface="Times New Roman" panose="02020603050405020304" pitchFamily="18" charset="0"/>
                <a:cs typeface="Times New Roman" panose="02020603050405020304" pitchFamily="18" charset="0"/>
              </a:rPr>
              <a:t> is produced. This occurs due to the lowering of the melting point of mixture to below room temperature. </a:t>
            </a:r>
            <a:endParaRPr lang="en-IN" dirty="0">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E497EC2-5B68-997A-994A-FDE87D2E77D5}"/>
              </a:ext>
            </a:extLst>
          </p:cNvPr>
          <p:cNvSpPr>
            <a:spLocks noChangeArrowheads="1"/>
          </p:cNvSpPr>
          <p:nvPr/>
        </p:nvSpPr>
        <p:spPr bwMode="auto">
          <a:xfrm>
            <a:off x="1021976" y="2237423"/>
            <a:ext cx="10331824" cy="4431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Rx</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Menthol (5 g), </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Camphor (5 g), </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Ammonium chloride (30 g), </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Light magnesium carbonate (60 g). </a:t>
            </a:r>
          </a:p>
          <a:p>
            <a:pPr marL="0" marR="0" lvl="0" indent="0" algn="l"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Make an insufflation.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Correction Methods:</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AutoNum type="arabicPeriod"/>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Triturate together to liquefy, then mix with an absorbent like </a:t>
            </a:r>
            <a:r>
              <a:rPr lang="en-US" altLang="en-US" sz="2400" dirty="0">
                <a:latin typeface="Times New Roman" panose="02020603050405020304" pitchFamily="18" charset="0"/>
                <a:cs typeface="Times New Roman" panose="02020603050405020304" pitchFamily="18" charset="0"/>
              </a:rPr>
              <a:t>Light magnesium carbonate</a:t>
            </a: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to produce a free-flowing powder.</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Powder each medicament separately with an absorbent before combining them lightly.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9172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80CF08-BEC5-C084-30DF-6BA701E02ECF}"/>
              </a:ext>
            </a:extLst>
          </p:cNvPr>
          <p:cNvSpPr>
            <a:spLocks noGrp="1"/>
          </p:cNvSpPr>
          <p:nvPr>
            <p:ph idx="1"/>
          </p:nvPr>
        </p:nvSpPr>
        <p:spPr>
          <a:xfrm>
            <a:off x="537882" y="699246"/>
            <a:ext cx="11349318" cy="5903259"/>
          </a:xfrm>
        </p:spPr>
        <p:txBody>
          <a:bodyPr/>
          <a:lstStyle/>
          <a:p>
            <a:pPr marL="0" indent="0" algn="ctr">
              <a:buNone/>
            </a:pPr>
            <a:r>
              <a:rPr lang="en-IN" sz="4000" b="1" dirty="0">
                <a:solidFill>
                  <a:srgbClr val="7030A0"/>
                </a:solidFill>
                <a:latin typeface="Times New Roman" panose="02020603050405020304" pitchFamily="18" charset="0"/>
                <a:cs typeface="Times New Roman" panose="02020603050405020304" pitchFamily="18" charset="0"/>
              </a:rPr>
              <a:t>Chemical Incompatibilities</a:t>
            </a:r>
          </a:p>
          <a:p>
            <a:pPr marL="0" indent="0" algn="ctr">
              <a:buNone/>
            </a:pPr>
            <a:r>
              <a:rPr lang="en-US" sz="2400" dirty="0">
                <a:latin typeface="Times New Roman" panose="02020603050405020304" pitchFamily="18" charset="0"/>
                <a:cs typeface="Times New Roman" panose="02020603050405020304" pitchFamily="18" charset="0"/>
              </a:rPr>
              <a:t>Chemical incompatibility may be as a result of chemical interactions between the ingredients of a prescription and a toxic or inactive product may be formed.</a:t>
            </a:r>
          </a:p>
          <a:p>
            <a:r>
              <a:rPr lang="en-US" sz="2400" dirty="0"/>
              <a:t>Chemical incompatibilities are of two types:—</a:t>
            </a:r>
          </a:p>
          <a:p>
            <a:r>
              <a:rPr lang="en-US" sz="2400" b="1" dirty="0"/>
              <a:t>Tolerated:</a:t>
            </a:r>
            <a:r>
              <a:rPr lang="en-US" sz="2400" dirty="0"/>
              <a:t> In tolerated incompatibilities, the chemical interaction can be minimized by changing the order of mixing or mixing the solutions in dilute forms but no alteration is made in the formulation.</a:t>
            </a:r>
          </a:p>
          <a:p>
            <a:r>
              <a:rPr lang="en-US" sz="2400" b="1" dirty="0"/>
              <a:t>Adjusted:</a:t>
            </a:r>
            <a:r>
              <a:rPr lang="en-US" sz="2400" dirty="0"/>
              <a:t> In adjusted incompatibilities the chemical interaction can be prevented by addition or substitution of one of the reacting ingredients of a prescription with another of equal therapeutic value. For example, caffeine citrate can be substituted with caffeine in sodium salicylate and caffeine citrate mixture.</a:t>
            </a:r>
          </a:p>
          <a:p>
            <a:pPr marL="0" indent="0">
              <a:buNone/>
            </a:pPr>
            <a:r>
              <a:rPr lang="en-US" sz="2400" dirty="0"/>
              <a:t>The chemical incompatibility may be: (</a:t>
            </a:r>
            <a:r>
              <a:rPr lang="en-US" sz="2400" dirty="0" err="1"/>
              <a:t>i</a:t>
            </a:r>
            <a:r>
              <a:rPr lang="en-US" sz="2400" dirty="0"/>
              <a:t>) </a:t>
            </a:r>
            <a:r>
              <a:rPr lang="en-US" sz="2400" b="1" dirty="0"/>
              <a:t>Intentional:</a:t>
            </a:r>
            <a:r>
              <a:rPr lang="en-US" sz="2400" dirty="0"/>
              <a:t> When the prescriber knowingly prescribes the incompatible drugs; (ii) </a:t>
            </a:r>
            <a:r>
              <a:rPr lang="en-US" sz="2400" b="1" dirty="0"/>
              <a:t>Un-intentional:</a:t>
            </a:r>
            <a:r>
              <a:rPr lang="en-US" sz="2400" dirty="0"/>
              <a:t> When the prescriber prescribes the drugs without knowing that there is incompatibility between the prescribed drugs.</a:t>
            </a:r>
          </a:p>
          <a:p>
            <a:pPr marL="0" indent="0" algn="ctr">
              <a:buNone/>
            </a:pP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81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296A5-46BB-C8F0-B1AF-A563FF29E0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F95865-131E-2EE5-D65E-B34FA7624F90}"/>
              </a:ext>
            </a:extLst>
          </p:cNvPr>
          <p:cNvSpPr>
            <a:spLocks noGrp="1"/>
          </p:cNvSpPr>
          <p:nvPr>
            <p:ph idx="1"/>
          </p:nvPr>
        </p:nvSpPr>
        <p:spPr>
          <a:xfrm>
            <a:off x="838200" y="699247"/>
            <a:ext cx="10515600" cy="5477716"/>
          </a:xfrm>
        </p:spPr>
        <p:txBody>
          <a:bodyPr>
            <a:normAutofit/>
          </a:bodyPr>
          <a:lstStyle/>
          <a:p>
            <a:pPr marL="0" indent="0" algn="ctr">
              <a:buNone/>
            </a:pPr>
            <a:r>
              <a:rPr lang="en-IN" sz="2200" b="1" dirty="0">
                <a:latin typeface="Times New Roman" panose="02020603050405020304" pitchFamily="18" charset="0"/>
                <a:cs typeface="Times New Roman" panose="02020603050405020304" pitchFamily="18" charset="0"/>
              </a:rPr>
              <a:t>Precipitate Yielding Interactions</a:t>
            </a:r>
          </a:p>
          <a:p>
            <a:pPr marL="0" indent="0" algn="ctr">
              <a:buNone/>
            </a:pPr>
            <a:endParaRPr lang="en-IN" sz="2200" b="1" i="0" dirty="0">
              <a:solidFill>
                <a:schemeClr val="accent5">
                  <a:lumMod val="75000"/>
                </a:schemeClr>
              </a:solidFill>
              <a:effectLst/>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The precipitates so formed may be diffusible or </a:t>
            </a:r>
            <a:r>
              <a:rPr lang="en-US" sz="2200" dirty="0" err="1">
                <a:latin typeface="Times New Roman" panose="02020603050405020304" pitchFamily="18" charset="0"/>
                <a:cs typeface="Times New Roman" panose="02020603050405020304" pitchFamily="18" charset="0"/>
              </a:rPr>
              <a:t>indiffusible</a:t>
            </a:r>
            <a:r>
              <a:rPr lang="en-US" sz="2200" dirty="0">
                <a:latin typeface="Times New Roman" panose="02020603050405020304" pitchFamily="18" charset="0"/>
                <a:cs typeface="Times New Roman" panose="02020603050405020304" pitchFamily="18" charset="0"/>
              </a:rPr>
              <a:t>. The method A and B is followed in dispensing the prescription yielding diffusible and </a:t>
            </a:r>
            <a:r>
              <a:rPr lang="en-US" sz="2200" dirty="0" err="1">
                <a:latin typeface="Times New Roman" panose="02020603050405020304" pitchFamily="18" charset="0"/>
                <a:cs typeface="Times New Roman" panose="02020603050405020304" pitchFamily="18" charset="0"/>
              </a:rPr>
              <a:t>indiffusible</a:t>
            </a:r>
            <a:r>
              <a:rPr lang="en-US" sz="2200" dirty="0">
                <a:latin typeface="Times New Roman" panose="02020603050405020304" pitchFamily="18" charset="0"/>
                <a:cs typeface="Times New Roman" panose="02020603050405020304" pitchFamily="18" charset="0"/>
              </a:rPr>
              <a:t> precipitates respectively.</a:t>
            </a:r>
          </a:p>
          <a:p>
            <a:r>
              <a:rPr lang="en-US" sz="2200" b="1" dirty="0">
                <a:latin typeface="Times New Roman" panose="02020603050405020304" pitchFamily="18" charset="0"/>
                <a:cs typeface="Times New Roman" panose="02020603050405020304" pitchFamily="18" charset="0"/>
              </a:rPr>
              <a:t>Method A</a:t>
            </a:r>
            <a:r>
              <a:rPr lang="en-US" sz="2200" dirty="0">
                <a:latin typeface="Times New Roman" panose="02020603050405020304" pitchFamily="18" charset="0"/>
                <a:cs typeface="Times New Roman" panose="02020603050405020304" pitchFamily="18" charset="0"/>
              </a:rPr>
              <a:t> — The method is followed when diffusible precipitates are formed in very small quantity. Divide the vehicle into two equal portions. Dissolve one of the reacting substances in one of the portion and the other in the other portion. Mix the two portions by slowly adding one portion to the other by rapid stirring.</a:t>
            </a:r>
          </a:p>
          <a:p>
            <a:r>
              <a:rPr lang="en-US" sz="2200" b="1" dirty="0">
                <a:latin typeface="Times New Roman" panose="02020603050405020304" pitchFamily="18" charset="0"/>
                <a:cs typeface="Times New Roman" panose="02020603050405020304" pitchFamily="18" charset="0"/>
              </a:rPr>
              <a:t>Method B</a:t>
            </a:r>
            <a:r>
              <a:rPr lang="en-US" sz="2200" dirty="0">
                <a:latin typeface="Times New Roman" panose="02020603050405020304" pitchFamily="18" charset="0"/>
                <a:cs typeface="Times New Roman" panose="02020603050405020304" pitchFamily="18" charset="0"/>
              </a:rPr>
              <a:t> — The method is followed when </a:t>
            </a:r>
            <a:r>
              <a:rPr lang="en-US" sz="2200" dirty="0" err="1">
                <a:latin typeface="Times New Roman" panose="02020603050405020304" pitchFamily="18" charset="0"/>
                <a:cs typeface="Times New Roman" panose="02020603050405020304" pitchFamily="18" charset="0"/>
              </a:rPr>
              <a:t>indiffusible</a:t>
            </a:r>
            <a:r>
              <a:rPr lang="en-US" sz="2200" dirty="0">
                <a:latin typeface="Times New Roman" panose="02020603050405020304" pitchFamily="18" charset="0"/>
                <a:cs typeface="Times New Roman" panose="02020603050405020304" pitchFamily="18" charset="0"/>
              </a:rPr>
              <a:t> precipitates are formed in large quantity. Change the vehicle.</a:t>
            </a: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0471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ABB36-E37D-BB96-AAFE-2B7A1282E6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80E909-54FF-4012-07BD-3DDF823F03BB}"/>
              </a:ext>
            </a:extLst>
          </p:cNvPr>
          <p:cNvSpPr>
            <a:spLocks noGrp="1"/>
          </p:cNvSpPr>
          <p:nvPr>
            <p:ph idx="1"/>
          </p:nvPr>
        </p:nvSpPr>
        <p:spPr>
          <a:xfrm>
            <a:off x="605118" y="699247"/>
            <a:ext cx="11282082" cy="5741894"/>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Examples of Chemical Incompatibilities and Methods of Their Correction</a:t>
            </a:r>
          </a:p>
          <a:p>
            <a:pPr marL="0" indent="0">
              <a:buNone/>
            </a:pPr>
            <a:r>
              <a:rPr lang="en-US" sz="2400" b="1" dirty="0">
                <a:latin typeface="Times New Roman" panose="02020603050405020304" pitchFamily="18" charset="0"/>
                <a:cs typeface="Times New Roman" panose="02020603050405020304" pitchFamily="18" charset="0"/>
              </a:rPr>
              <a:t>1. Alkaloidal Incompatibility:</a:t>
            </a:r>
          </a:p>
          <a:p>
            <a:pPr marL="0" indent="0">
              <a:buNone/>
            </a:pPr>
            <a:r>
              <a:rPr lang="fr-FR" sz="2400" b="1" dirty="0" err="1">
                <a:latin typeface="Times New Roman" panose="02020603050405020304" pitchFamily="18" charset="0"/>
                <a:cs typeface="Times New Roman" panose="02020603050405020304" pitchFamily="18" charset="0"/>
              </a:rPr>
              <a:t>Rx</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Strychnine </a:t>
            </a:r>
            <a:r>
              <a:rPr lang="fr-FR" sz="2400" dirty="0" err="1">
                <a:latin typeface="Times New Roman" panose="02020603050405020304" pitchFamily="18" charset="0"/>
                <a:cs typeface="Times New Roman" panose="02020603050405020304" pitchFamily="18" charset="0"/>
              </a:rPr>
              <a:t>hydrochloride</a:t>
            </a:r>
            <a:r>
              <a:rPr lang="fr-FR" sz="2400" dirty="0">
                <a:latin typeface="Times New Roman" panose="02020603050405020304" pitchFamily="18" charset="0"/>
                <a:cs typeface="Times New Roman" panose="02020603050405020304" pitchFamily="18" charset="0"/>
              </a:rPr>
              <a:t> solution: 6 ml</a:t>
            </a:r>
          </a:p>
          <a:p>
            <a:pPr marL="0" indent="0">
              <a:buNone/>
            </a:pPr>
            <a:r>
              <a:rPr lang="en-US" sz="2400" dirty="0">
                <a:latin typeface="Times New Roman" panose="02020603050405020304" pitchFamily="18" charset="0"/>
                <a:cs typeface="Times New Roman" panose="02020603050405020304" pitchFamily="18" charset="0"/>
              </a:rPr>
              <a:t>Aromatic spirit of ammonia: 4 ml</a:t>
            </a:r>
          </a:p>
          <a:p>
            <a:pPr marL="0" indent="0">
              <a:buNone/>
            </a:pPr>
            <a:r>
              <a:rPr lang="en-US" sz="2400" dirty="0">
                <a:latin typeface="Times New Roman" panose="02020603050405020304" pitchFamily="18" charset="0"/>
                <a:cs typeface="Times New Roman" panose="02020603050405020304" pitchFamily="18" charset="0"/>
              </a:rPr>
              <a:t>Water up to: 120 ml</a:t>
            </a:r>
          </a:p>
          <a:p>
            <a:pPr marL="0" indent="0">
              <a:buNone/>
            </a:pPr>
            <a:r>
              <a:rPr lang="en-US" sz="2400" dirty="0">
                <a:latin typeface="Times New Roman" panose="02020603050405020304" pitchFamily="18" charset="0"/>
                <a:cs typeface="Times New Roman" panose="02020603050405020304" pitchFamily="18" charset="0"/>
              </a:rPr>
              <a:t>Make a mixture.</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Strychnine hydrochloride is an alkaloidal salt whereas aromatic spirit of ammonia is an alkaline substance. When they react together, the strychnine get precipitated because the quantity of strychnine hydrochloride prescribed in the prescription is much more than its solubility in water. The aromatic spirit of ammonia contains negligible amount of alcohol which cannot dissolve the strychnine. Hence it gets precipitated as diffusible precipitates. Hence follow method A for precipitate yielding combination.</a:t>
            </a:r>
          </a:p>
          <a:p>
            <a:pPr marL="0" indent="0">
              <a:buNone/>
            </a:pPr>
            <a:endParaRPr lang="fr-FR" sz="2400" dirty="0"/>
          </a:p>
          <a:p>
            <a:pPr marL="0" indent="0">
              <a:buNone/>
            </a:pPr>
            <a:endParaRPr lang="en-US" sz="2400" b="1" dirty="0"/>
          </a:p>
          <a:p>
            <a:pPr marL="0" indent="0" algn="ctr">
              <a:buNone/>
            </a:pPr>
            <a:endParaRPr lang="en-US" sz="2400" b="1" i="0" dirty="0">
              <a:solidFill>
                <a:schemeClr val="accent5">
                  <a:lumMod val="75000"/>
                </a:schemeClr>
              </a:solidFill>
              <a:effectLst/>
              <a:latin typeface="Times New Roman" panose="02020603050405020304" pitchFamily="18" charset="0"/>
              <a:cs typeface="Times New Roman" panose="02020603050405020304" pitchFamily="18" charset="0"/>
            </a:endParaRPr>
          </a:p>
          <a:p>
            <a:pPr marL="0" indent="0">
              <a:buNone/>
            </a:pP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4765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1336</Words>
  <Application>Microsoft Office PowerPoint</Application>
  <PresentationFormat>Widescreen</PresentationFormat>
  <Paragraphs>116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Office Theme</vt:lpstr>
      <vt:lpstr>PHARMACEUTICAL INCOMPATIBILITIES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KOTHAPALLI SANDEEP</dc:creator>
  <cp:lastModifiedBy>KOTHAPALLI SANDEEP</cp:lastModifiedBy>
  <cp:revision>4</cp:revision>
  <dcterms:created xsi:type="dcterms:W3CDTF">2025-01-03T06:52:45Z</dcterms:created>
  <dcterms:modified xsi:type="dcterms:W3CDTF">2026-02-07T02:53:12Z</dcterms:modified>
</cp:coreProperties>
</file>