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6" r:id="rId3"/>
    <p:sldId id="257" r:id="rId4"/>
    <p:sldId id="258" r:id="rId5"/>
    <p:sldId id="268" r:id="rId6"/>
    <p:sldId id="269" r:id="rId7"/>
    <p:sldId id="259" r:id="rId8"/>
    <p:sldId id="260" r:id="rId9"/>
    <p:sldId id="261" r:id="rId10"/>
    <p:sldId id="262" r:id="rId11"/>
    <p:sldId id="270" r:id="rId12"/>
    <p:sldId id="271" r:id="rId13"/>
    <p:sldId id="263" r:id="rId14"/>
    <p:sldId id="264" r:id="rId15"/>
    <p:sldId id="265" r:id="rId16"/>
    <p:sldId id="266" r:id="rId17"/>
    <p:sldId id="267" r:id="rId18"/>
    <p:sldId id="272" r:id="rId19"/>
    <p:sldId id="281" r:id="rId20"/>
    <p:sldId id="273" r:id="rId21"/>
    <p:sldId id="274" r:id="rId22"/>
    <p:sldId id="275" r:id="rId23"/>
    <p:sldId id="276" r:id="rId24"/>
    <p:sldId id="284" r:id="rId25"/>
    <p:sldId id="277" r:id="rId26"/>
    <p:sldId id="278" r:id="rId27"/>
    <p:sldId id="279" r:id="rId28"/>
    <p:sldId id="282" r:id="rId29"/>
    <p:sldId id="283" r:id="rId30"/>
    <p:sldId id="28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04B15-0F57-4838-B7BC-7BA28BE59EBA}" type="datetimeFigureOut">
              <a:rPr lang="en-US" smtClean="0"/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71AEB04-B715-4A6E-9A1A-9765B3BD6D37}" type="slidenum">
              <a:rPr lang="en-US" smtClean="0"/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04B15-0F57-4838-B7BC-7BA28BE59EB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AEB04-B715-4A6E-9A1A-9765B3BD6D37}" type="slidenum">
              <a:rPr lang="en-US" smtClean="0"/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71AEB04-B715-4A6E-9A1A-9765B3BD6D37}" type="slidenum">
              <a:rPr lang="en-US" smtClean="0"/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04B15-0F57-4838-B7BC-7BA28BE59EB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04B15-0F57-4838-B7BC-7BA28BE59EB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71AEB04-B715-4A6E-9A1A-9765B3BD6D37}" type="slidenum">
              <a:rPr lang="en-US" smtClean="0"/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04B15-0F57-4838-B7BC-7BA28BE59EBA}" type="datetimeFigureOut">
              <a:rPr lang="en-US" smtClean="0"/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71AEB04-B715-4A6E-9A1A-9765B3BD6D37}" type="slidenum">
              <a:rPr lang="en-US" smtClean="0"/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A604B15-0F57-4838-B7BC-7BA28BE59EB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AEB04-B715-4A6E-9A1A-9765B3BD6D37}" type="slidenum">
              <a:rPr lang="en-US" smtClean="0"/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04B15-0F57-4838-B7BC-7BA28BE59EB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71AEB04-B715-4A6E-9A1A-9765B3BD6D37}" type="slidenum">
              <a:rPr lang="en-US" smtClean="0"/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04B15-0F57-4838-B7BC-7BA28BE59EB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71AEB04-B715-4A6E-9A1A-9765B3BD6D3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04B15-0F57-4838-B7BC-7BA28BE59EB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71AEB04-B715-4A6E-9A1A-9765B3BD6D3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71AEB04-B715-4A6E-9A1A-9765B3BD6D37}" type="slidenum">
              <a:rPr lang="en-US" smtClean="0"/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04B15-0F57-4838-B7BC-7BA28BE59EB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71AEB04-B715-4A6E-9A1A-9765B3BD6D37}" type="slidenum">
              <a:rPr lang="en-US" smtClean="0"/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A604B15-0F57-4838-B7BC-7BA28BE59EB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A604B15-0F57-4838-B7BC-7BA28BE59EB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71AEB04-B715-4A6E-9A1A-9765B3BD6D37}" type="slidenum">
              <a:rPr lang="en-US" smtClean="0"/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  <a:p>
            <a:pPr lvl="1" eaLnBrk="1" latinLnBrk="0" hangingPunct="1"/>
            <a:r>
              <a:rPr kumimoji="0" lang="en-US" smtClean="0"/>
              <a:t>Second level</a:t>
            </a:r>
            <a:endParaRPr kumimoji="0" lang="en-US" smtClean="0"/>
          </a:p>
          <a:p>
            <a:pPr lvl="2" eaLnBrk="1" latinLnBrk="0" hangingPunct="1"/>
            <a:r>
              <a:rPr kumimoji="0" lang="en-US" smtClean="0"/>
              <a:t>Third level</a:t>
            </a:r>
            <a:endParaRPr kumimoji="0" lang="en-US" smtClean="0"/>
          </a:p>
          <a:p>
            <a:pPr lvl="3" eaLnBrk="1" latinLnBrk="0" hangingPunct="1"/>
            <a:r>
              <a:rPr kumimoji="0" lang="en-US" smtClean="0"/>
              <a:t>Fourth level</a:t>
            </a:r>
            <a:endParaRPr kumimoji="0" lang="en-US" smtClean="0"/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 panose="05020102010507070707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 panose="05000000000000000000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 panose="05020102010507070707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 panose="05000000000000000000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818880" cy="257683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IN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SAROJINI NAIDU VANITA PHARMACY MAHA VIDYALAYA (Co-Ed.)</a:t>
            </a:r>
            <a:br>
              <a:rPr lang="en-IN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(Sponsored by the Exhibition Society)</a:t>
            </a:r>
            <a:br>
              <a:rPr lang="en-IN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UGC AUTONOMOUS INSTITUTION</a:t>
            </a:r>
            <a:br>
              <a:rPr lang="en-IN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AFFILIATED TO OSMANIA UNIVERSITY, APPROVED BY PHARMACY COUNCIL OF INDIA, NEW DELHI</a:t>
            </a:r>
            <a:br>
              <a:rPr lang="en-IN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NBA ACCREDITED B.PHARMACY ( ISO 21001 : 2018 CERTIFIED INSTITUTE )</a:t>
            </a:r>
            <a:br>
              <a:rPr lang="en-IN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Accredited A+ Grade by NAAC</a:t>
            </a:r>
            <a:br>
              <a:rPr lang="en-I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96665" y="4502785"/>
            <a:ext cx="5347335" cy="12420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S. Rohini Reddy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Regulatory Affairs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Associate Professor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78494" y="2894183"/>
            <a:ext cx="5396948" cy="132207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Sub: Biopharmaceutics &amp; Pharmacokinetics</a:t>
            </a:r>
            <a:endParaRPr lang="en-IN" sz="2000" b="1" dirty="0">
              <a:highlight>
                <a:srgbClr val="C0C0C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IN" sz="2000" b="1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 Pharm VI Sem</a:t>
            </a:r>
            <a:br>
              <a:rPr lang="en-IN" sz="2000" b="1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UNIT I </a:t>
            </a:r>
            <a:br>
              <a:rPr lang="en-US" sz="2000" b="1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MECHANISM OF ABSORPTION</a:t>
            </a:r>
            <a:endParaRPr lang="en-US" sz="2000" b="1" dirty="0">
              <a:highlight>
                <a:srgbClr val="C0C0C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1"/>
            <a:ext cx="89916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RUG: • A      drug        is         injected                                             • Thus, absorption is an import..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9144000" cy="684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0</TotalTime>
  <Words>454</Words>
  <Application>WPS Presentation</Application>
  <PresentationFormat>On-screen Show (4:3)</PresentationFormat>
  <Paragraphs>10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0" baseType="lpstr">
      <vt:lpstr>Arial</vt:lpstr>
      <vt:lpstr>SimSun</vt:lpstr>
      <vt:lpstr>Wingdings</vt:lpstr>
      <vt:lpstr>Wingdings 2</vt:lpstr>
      <vt:lpstr>Wingdings</vt:lpstr>
      <vt:lpstr>Georgia</vt:lpstr>
      <vt:lpstr>Microsoft YaHei</vt:lpstr>
      <vt:lpstr>Arial Unicode MS</vt:lpstr>
      <vt:lpstr>Calibri</vt:lpstr>
      <vt:lpstr>Times New Roman</vt:lpstr>
      <vt:lpstr>Civic</vt:lpstr>
      <vt:lpstr>SAROJINI NAIDU VANITA PHARMACY MAHA VIDYALAYA (Co-Ed.) (Sponsored by the Exhibition Society) UGC AUTONOMOUS INSTITUTION AFFILIATED TO OSMANIA UNIVERSITY, APPROVED BY PHARMACY COUNCIL OF INDIA, NEW DELHI NBA ACCREDITED B.PHARMACY ( ISO 21001 : 2018 CERTIFIED INSTITUTE ) Accredited A+ Grade by NAAC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Ramana</dc:creator>
  <cp:lastModifiedBy>rohini reddy</cp:lastModifiedBy>
  <cp:revision>10</cp:revision>
  <dcterms:created xsi:type="dcterms:W3CDTF">2021-03-24T14:18:00Z</dcterms:created>
  <dcterms:modified xsi:type="dcterms:W3CDTF">2026-03-10T09:33:52Z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D8898E4044B64C7D84E766D2E0DFBA4A_13</vt:lpwstr>
  </property>
  <property fmtid="{D5CDD505-2E9C-101B-9397-08002B2CF9AE}" pid="3" name="KSOProductBuildVer">
    <vt:lpwstr>1033-12.2.0.23196</vt:lpwstr>
  </property>
</Properties>
</file>