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CAD085-E8A6-8845-BD4E-CB4CCA059FC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7832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Quality assurance and Quality management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7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</TotalTime>
  <Words>5</Words>
  <Application>Microsoft Office PowerPoint</Application>
  <PresentationFormat>On-screen Show (4:3)</PresentationFormat>
  <Paragraphs>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Aspect</vt:lpstr>
      <vt:lpstr>Quality assurance and Quality management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assurance and Quality management </dc:title>
  <dc:creator>Rukhesh</dc:creator>
  <dc:description>generated using python-pptx</dc:description>
  <cp:lastModifiedBy>Rukhesh</cp:lastModifiedBy>
  <cp:revision>2</cp:revision>
  <dcterms:created xsi:type="dcterms:W3CDTF">2013-01-27T09:14:16Z</dcterms:created>
  <dcterms:modified xsi:type="dcterms:W3CDTF">2026-03-04T08:56:44Z</dcterms:modified>
</cp:coreProperties>
</file>