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66D-F7E8-4600-8090-5F5C470F6DF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0EF-049A-470B-BA64-3FC7D80F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0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66D-F7E8-4600-8090-5F5C470F6DF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0EF-049A-470B-BA64-3FC7D80F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3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66D-F7E8-4600-8090-5F5C470F6DF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0EF-049A-470B-BA64-3FC7D80F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2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66D-F7E8-4600-8090-5F5C470F6DF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0EF-049A-470B-BA64-3FC7D80F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6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66D-F7E8-4600-8090-5F5C470F6DF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0EF-049A-470B-BA64-3FC7D80F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6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66D-F7E8-4600-8090-5F5C470F6DF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0EF-049A-470B-BA64-3FC7D80F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5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66D-F7E8-4600-8090-5F5C470F6DF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0EF-049A-470B-BA64-3FC7D80F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5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66D-F7E8-4600-8090-5F5C470F6DF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0EF-049A-470B-BA64-3FC7D80F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8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66D-F7E8-4600-8090-5F5C470F6DF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0EF-049A-470B-BA64-3FC7D80F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2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66D-F7E8-4600-8090-5F5C470F6DF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0EF-049A-470B-BA64-3FC7D80F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66D-F7E8-4600-8090-5F5C470F6DF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0EF-049A-470B-BA64-3FC7D80F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D66D-F7E8-4600-8090-5F5C470F6DF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30EF-049A-470B-BA64-3FC7D80F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Decision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24000" y="384173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Koppala R. V. S Chaitanya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M. Pharm.,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2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115" y="365125"/>
            <a:ext cx="10682685" cy="58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5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1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011" y="365124"/>
            <a:ext cx="10594789" cy="60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7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610" y="365125"/>
            <a:ext cx="10642190" cy="59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33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2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296" y="365124"/>
            <a:ext cx="10629503" cy="59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10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813" y="365125"/>
            <a:ext cx="10577987" cy="59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228" y="365125"/>
            <a:ext cx="10702089" cy="60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3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0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822" y="365125"/>
            <a:ext cx="10657977" cy="59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1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decision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line and product mix decisions,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life cycle,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portfolio analysis;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positioning;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product decisions;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branding, packaging and labeling decisions,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management in pharmaceutical industry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01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1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8665"/>
            <a:ext cx="10515600" cy="60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41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0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11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98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0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49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0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7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1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14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0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93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58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48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58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8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276" y="662649"/>
            <a:ext cx="10535120" cy="58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47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89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1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597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7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72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59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02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88" y="298665"/>
            <a:ext cx="10607612" cy="58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45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386" y="365124"/>
            <a:ext cx="10612414" cy="583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71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0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5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1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31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19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6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0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07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2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03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2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04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40709"/>
            <a:ext cx="10515600" cy="58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24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0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45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11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4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78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7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02852"/>
            <a:ext cx="10515600" cy="580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7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59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8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712" y="365125"/>
            <a:ext cx="10836088" cy="59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7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51</Words>
  <Application>Microsoft Office PowerPoint</Application>
  <PresentationFormat>Widescreen</PresentationFormat>
  <Paragraphs>14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Wingdings</vt:lpstr>
      <vt:lpstr>Office Theme</vt:lpstr>
      <vt:lpstr>Product Decision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15</cp:revision>
  <dcterms:created xsi:type="dcterms:W3CDTF">2025-04-30T01:01:55Z</dcterms:created>
  <dcterms:modified xsi:type="dcterms:W3CDTF">2025-05-09T17:02:09Z</dcterms:modified>
</cp:coreProperties>
</file>